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3" r:id="rId3"/>
    <p:sldId id="257" r:id="rId4"/>
    <p:sldId id="260" r:id="rId5"/>
    <p:sldId id="258" r:id="rId6"/>
    <p:sldId id="259" r:id="rId7"/>
    <p:sldId id="261" r:id="rId8"/>
    <p:sldId id="262" r:id="rId9"/>
    <p:sldId id="264" r:id="rId10"/>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0DDE2-F086-44E1-8D7A-3DD70A8C1564}" v="37" dt="2024-04-21T13:28:23.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bna jerar Naqvi" userId="127f9d9514bb8ae4" providerId="LiveId" clId="{CA50DDE2-F086-44E1-8D7A-3DD70A8C1564}"/>
    <pc:docChg chg="undo custSel addSld delSld modSld sldOrd addMainMaster delMainMaster">
      <pc:chgData name="Lubna jerar Naqvi" userId="127f9d9514bb8ae4" providerId="LiveId" clId="{CA50DDE2-F086-44E1-8D7A-3DD70A8C1564}" dt="2024-04-21T18:12:04.600" v="5651" actId="20577"/>
      <pc:docMkLst>
        <pc:docMk/>
      </pc:docMkLst>
      <pc:sldChg chg="addSp delSp modSp new mod setBg modClrScheme setClrOvrMap chgLayout">
        <pc:chgData name="Lubna jerar Naqvi" userId="127f9d9514bb8ae4" providerId="LiveId" clId="{CA50DDE2-F086-44E1-8D7A-3DD70A8C1564}" dt="2024-04-21T18:02:51.337" v="4785" actId="1036"/>
        <pc:sldMkLst>
          <pc:docMk/>
          <pc:sldMk cId="2003326777" sldId="256"/>
        </pc:sldMkLst>
        <pc:spChg chg="mod">
          <ac:chgData name="Lubna jerar Naqvi" userId="127f9d9514bb8ae4" providerId="LiveId" clId="{CA50DDE2-F086-44E1-8D7A-3DD70A8C1564}" dt="2024-04-18T08:48:53.580" v="204" actId="26606"/>
          <ac:spMkLst>
            <pc:docMk/>
            <pc:sldMk cId="2003326777" sldId="256"/>
            <ac:spMk id="2" creationId="{4874ADFC-958D-C59D-7F8D-D30C6B5449E2}"/>
          </ac:spMkLst>
        </pc:spChg>
        <pc:spChg chg="mod">
          <ac:chgData name="Lubna jerar Naqvi" userId="127f9d9514bb8ae4" providerId="LiveId" clId="{CA50DDE2-F086-44E1-8D7A-3DD70A8C1564}" dt="2024-04-18T08:48:53.580" v="204" actId="26606"/>
          <ac:spMkLst>
            <pc:docMk/>
            <pc:sldMk cId="2003326777" sldId="256"/>
            <ac:spMk id="3" creationId="{AFC621E8-70D6-6E2F-6A7D-02EC5AEE51EF}"/>
          </ac:spMkLst>
        </pc:spChg>
        <pc:spChg chg="add del">
          <ac:chgData name="Lubna jerar Naqvi" userId="127f9d9514bb8ae4" providerId="LiveId" clId="{CA50DDE2-F086-44E1-8D7A-3DD70A8C1564}" dt="2024-04-18T08:48:09.508" v="200" actId="26606"/>
          <ac:spMkLst>
            <pc:docMk/>
            <pc:sldMk cId="2003326777" sldId="256"/>
            <ac:spMk id="8" creationId="{06DA9DF9-31F7-4056-B42E-878CC92417B8}"/>
          </ac:spMkLst>
        </pc:spChg>
        <pc:spChg chg="add del">
          <ac:chgData name="Lubna jerar Naqvi" userId="127f9d9514bb8ae4" providerId="LiveId" clId="{CA50DDE2-F086-44E1-8D7A-3DD70A8C1564}" dt="2024-04-18T08:37:05.188" v="145" actId="26606"/>
          <ac:spMkLst>
            <pc:docMk/>
            <pc:sldMk cId="2003326777" sldId="256"/>
            <ac:spMk id="9" creationId="{A9727012-97DE-47A6-9F25-DBDC9FEE5697}"/>
          </ac:spMkLst>
        </pc:spChg>
        <pc:spChg chg="add del">
          <ac:chgData name="Lubna jerar Naqvi" userId="127f9d9514bb8ae4" providerId="LiveId" clId="{CA50DDE2-F086-44E1-8D7A-3DD70A8C1564}" dt="2024-04-18T08:37:05.188" v="145" actId="26606"/>
          <ac:spMkLst>
            <pc:docMk/>
            <pc:sldMk cId="2003326777" sldId="256"/>
            <ac:spMk id="11" creationId="{6C107D36-3F9D-4837-A944-FF85DD3419EB}"/>
          </ac:spMkLst>
        </pc:spChg>
        <pc:spChg chg="add del">
          <ac:chgData name="Lubna jerar Naqvi" userId="127f9d9514bb8ae4" providerId="LiveId" clId="{CA50DDE2-F086-44E1-8D7A-3DD70A8C1564}" dt="2024-04-18T08:48:53.580" v="204" actId="26606"/>
          <ac:spMkLst>
            <pc:docMk/>
            <pc:sldMk cId="2003326777" sldId="256"/>
            <ac:spMk id="13" creationId="{2644B391-9BFE-445C-A9EC-F544BB85FBC7}"/>
          </ac:spMkLst>
        </pc:spChg>
        <pc:spChg chg="add del">
          <ac:chgData name="Lubna jerar Naqvi" userId="127f9d9514bb8ae4" providerId="LiveId" clId="{CA50DDE2-F086-44E1-8D7A-3DD70A8C1564}" dt="2024-04-18T08:48:53.580" v="204" actId="26606"/>
          <ac:spMkLst>
            <pc:docMk/>
            <pc:sldMk cId="2003326777" sldId="256"/>
            <ac:spMk id="15" creationId="{80F26E69-87D9-4655-AE7B-280A87AA3CAD}"/>
          </ac:spMkLst>
        </pc:spChg>
        <pc:spChg chg="add">
          <ac:chgData name="Lubna jerar Naqvi" userId="127f9d9514bb8ae4" providerId="LiveId" clId="{CA50DDE2-F086-44E1-8D7A-3DD70A8C1564}" dt="2024-04-18T08:48:53.580" v="204" actId="26606"/>
          <ac:spMkLst>
            <pc:docMk/>
            <pc:sldMk cId="2003326777" sldId="256"/>
            <ac:spMk id="20" creationId="{68AF5748-FED8-45BA-8631-26D1D10F3246}"/>
          </ac:spMkLst>
        </pc:spChg>
        <pc:spChg chg="add">
          <ac:chgData name="Lubna jerar Naqvi" userId="127f9d9514bb8ae4" providerId="LiveId" clId="{CA50DDE2-F086-44E1-8D7A-3DD70A8C1564}" dt="2024-04-18T08:48:53.580" v="204" actId="26606"/>
          <ac:spMkLst>
            <pc:docMk/>
            <pc:sldMk cId="2003326777" sldId="256"/>
            <ac:spMk id="22" creationId="{AF2F604E-43BE-4DC3-B983-E071523364F8}"/>
          </ac:spMkLst>
        </pc:spChg>
        <pc:spChg chg="add">
          <ac:chgData name="Lubna jerar Naqvi" userId="127f9d9514bb8ae4" providerId="LiveId" clId="{CA50DDE2-F086-44E1-8D7A-3DD70A8C1564}" dt="2024-04-18T08:48:53.580" v="204" actId="26606"/>
          <ac:spMkLst>
            <pc:docMk/>
            <pc:sldMk cId="2003326777" sldId="256"/>
            <ac:spMk id="24" creationId="{08C9B587-E65E-4B52-B37C-ABEBB6E87928}"/>
          </ac:spMkLst>
        </pc:spChg>
        <pc:picChg chg="add del">
          <ac:chgData name="Lubna jerar Naqvi" userId="127f9d9514bb8ae4" providerId="LiveId" clId="{CA50DDE2-F086-44E1-8D7A-3DD70A8C1564}" dt="2024-04-18T08:37:05.188" v="145" actId="26606"/>
          <ac:picMkLst>
            <pc:docMk/>
            <pc:sldMk cId="2003326777" sldId="256"/>
            <ac:picMk id="4" creationId="{9E8CB75C-A52E-B460-1960-BDA941DD53B8}"/>
          </ac:picMkLst>
        </pc:picChg>
        <pc:picChg chg="add mod ord">
          <ac:chgData name="Lubna jerar Naqvi" userId="127f9d9514bb8ae4" providerId="LiveId" clId="{CA50DDE2-F086-44E1-8D7A-3DD70A8C1564}" dt="2024-04-21T18:02:51.337" v="4785" actId="1036"/>
          <ac:picMkLst>
            <pc:docMk/>
            <pc:sldMk cId="2003326777" sldId="256"/>
            <ac:picMk id="6" creationId="{8E935600-AC73-8B28-B6CC-9E9AE4D0F79E}"/>
          </ac:picMkLst>
        </pc:picChg>
      </pc:sldChg>
      <pc:sldChg chg="addSp delSp modSp new del mod ord">
        <pc:chgData name="Lubna jerar Naqvi" userId="127f9d9514bb8ae4" providerId="LiveId" clId="{CA50DDE2-F086-44E1-8D7A-3DD70A8C1564}" dt="2024-04-18T08:36:41.292" v="140" actId="2696"/>
        <pc:sldMkLst>
          <pc:docMk/>
          <pc:sldMk cId="2695956551" sldId="256"/>
        </pc:sldMkLst>
        <pc:spChg chg="add del mod">
          <ac:chgData name="Lubna jerar Naqvi" userId="127f9d9514bb8ae4" providerId="LiveId" clId="{CA50DDE2-F086-44E1-8D7A-3DD70A8C1564}" dt="2024-04-18T08:29:28.680" v="9"/>
          <ac:spMkLst>
            <pc:docMk/>
            <pc:sldMk cId="2695956551" sldId="256"/>
            <ac:spMk id="4" creationId="{3668DE0D-1E46-D27B-2538-1A0337B3CEC5}"/>
          </ac:spMkLst>
        </pc:spChg>
        <pc:picChg chg="add mod">
          <ac:chgData name="Lubna jerar Naqvi" userId="127f9d9514bb8ae4" providerId="LiveId" clId="{CA50DDE2-F086-44E1-8D7A-3DD70A8C1564}" dt="2024-04-18T08:29:05.526" v="5" actId="1076"/>
          <ac:picMkLst>
            <pc:docMk/>
            <pc:sldMk cId="2695956551" sldId="256"/>
            <ac:picMk id="3" creationId="{4A460E5B-3AF6-AC28-CBB0-919BA8B07C6F}"/>
          </ac:picMkLst>
        </pc:picChg>
      </pc:sldChg>
      <pc:sldChg chg="addSp delSp modSp new del mod setBg setClrOvrMap delDesignElem">
        <pc:chgData name="Lubna jerar Naqvi" userId="127f9d9514bb8ae4" providerId="LiveId" clId="{CA50DDE2-F086-44E1-8D7A-3DD70A8C1564}" dt="2024-04-18T08:36:37.270" v="139" actId="2696"/>
        <pc:sldMkLst>
          <pc:docMk/>
          <pc:sldMk cId="720702225" sldId="257"/>
        </pc:sldMkLst>
        <pc:spChg chg="add mod ord">
          <ac:chgData name="Lubna jerar Naqvi" userId="127f9d9514bb8ae4" providerId="LiveId" clId="{CA50DDE2-F086-44E1-8D7A-3DD70A8C1564}" dt="2024-04-18T08:36:19.726" v="133" actId="26606"/>
          <ac:spMkLst>
            <pc:docMk/>
            <pc:sldMk cId="720702225" sldId="257"/>
            <ac:spMk id="2" creationId="{46A413DB-D9E0-CEE1-C214-912C5874856C}"/>
          </ac:spMkLst>
        </pc:spChg>
        <pc:spChg chg="add del">
          <ac:chgData name="Lubna jerar Naqvi" userId="127f9d9514bb8ae4" providerId="LiveId" clId="{CA50DDE2-F086-44E1-8D7A-3DD70A8C1564}" dt="2024-04-18T08:32:27.954" v="85"/>
          <ac:spMkLst>
            <pc:docMk/>
            <pc:sldMk cId="720702225" sldId="257"/>
            <ac:spMk id="5" creationId="{5A292AEA-2528-46C0-B426-95822B6141FB}"/>
          </ac:spMkLst>
        </pc:spChg>
        <pc:spChg chg="add del">
          <ac:chgData name="Lubna jerar Naqvi" userId="127f9d9514bb8ae4" providerId="LiveId" clId="{CA50DDE2-F086-44E1-8D7A-3DD70A8C1564}" dt="2024-04-18T08:32:27.954" v="85"/>
          <ac:spMkLst>
            <pc:docMk/>
            <pc:sldMk cId="720702225" sldId="257"/>
            <ac:spMk id="6" creationId="{D8B7B198-E4DF-43CD-AD8C-199884323745}"/>
          </ac:spMkLst>
        </pc:spChg>
        <pc:spChg chg="add del">
          <ac:chgData name="Lubna jerar Naqvi" userId="127f9d9514bb8ae4" providerId="LiveId" clId="{CA50DDE2-F086-44E1-8D7A-3DD70A8C1564}" dt="2024-04-18T08:31:55.828" v="82" actId="26606"/>
          <ac:spMkLst>
            <pc:docMk/>
            <pc:sldMk cId="720702225" sldId="257"/>
            <ac:spMk id="7" creationId="{6F5A5072-7B47-4D32-B52A-4EBBF590B8A5}"/>
          </ac:spMkLst>
        </pc:spChg>
        <pc:spChg chg="add del">
          <ac:chgData name="Lubna jerar Naqvi" userId="127f9d9514bb8ae4" providerId="LiveId" clId="{CA50DDE2-F086-44E1-8D7A-3DD70A8C1564}" dt="2024-04-18T08:30:58.613" v="55" actId="26606"/>
          <ac:spMkLst>
            <pc:docMk/>
            <pc:sldMk cId="720702225" sldId="257"/>
            <ac:spMk id="8" creationId="{4D60F200-5EB0-B223-2439-C96C67F0FEE1}"/>
          </ac:spMkLst>
        </pc:spChg>
        <pc:spChg chg="add del">
          <ac:chgData name="Lubna jerar Naqvi" userId="127f9d9514bb8ae4" providerId="LiveId" clId="{CA50DDE2-F086-44E1-8D7A-3DD70A8C1564}" dt="2024-04-18T08:31:55.828" v="82" actId="26606"/>
          <ac:spMkLst>
            <pc:docMk/>
            <pc:sldMk cId="720702225" sldId="257"/>
            <ac:spMk id="9" creationId="{9715DAF0-AE1B-46C9-8A6B-DB2AA05AB91D}"/>
          </ac:spMkLst>
        </pc:spChg>
        <pc:spChg chg="add del">
          <ac:chgData name="Lubna jerar Naqvi" userId="127f9d9514bb8ae4" providerId="LiveId" clId="{CA50DDE2-F086-44E1-8D7A-3DD70A8C1564}" dt="2024-04-18T08:30:58.613" v="55" actId="26606"/>
          <ac:spMkLst>
            <pc:docMk/>
            <pc:sldMk cId="720702225" sldId="257"/>
            <ac:spMk id="10" creationId="{74067CD3-146F-6228-E362-39AA720C25F7}"/>
          </ac:spMkLst>
        </pc:spChg>
        <pc:spChg chg="add del">
          <ac:chgData name="Lubna jerar Naqvi" userId="127f9d9514bb8ae4" providerId="LiveId" clId="{CA50DDE2-F086-44E1-8D7A-3DD70A8C1564}" dt="2024-04-18T08:31:55.828" v="82" actId="26606"/>
          <ac:spMkLst>
            <pc:docMk/>
            <pc:sldMk cId="720702225" sldId="257"/>
            <ac:spMk id="11" creationId="{6016219D-510E-4184-9090-6D5578A87BD1}"/>
          </ac:spMkLst>
        </pc:spChg>
        <pc:spChg chg="add del">
          <ac:chgData name="Lubna jerar Naqvi" userId="127f9d9514bb8ae4" providerId="LiveId" clId="{CA50DDE2-F086-44E1-8D7A-3DD70A8C1564}" dt="2024-04-18T08:30:58.613" v="55" actId="26606"/>
          <ac:spMkLst>
            <pc:docMk/>
            <pc:sldMk cId="720702225" sldId="257"/>
            <ac:spMk id="12" creationId="{271C7E5C-A0F8-E9FA-56DB-31A257FD4EDB}"/>
          </ac:spMkLst>
        </pc:spChg>
        <pc:spChg chg="add del">
          <ac:chgData name="Lubna jerar Naqvi" userId="127f9d9514bb8ae4" providerId="LiveId" clId="{CA50DDE2-F086-44E1-8D7A-3DD70A8C1564}" dt="2024-04-18T08:31:55.828" v="82" actId="26606"/>
          <ac:spMkLst>
            <pc:docMk/>
            <pc:sldMk cId="720702225" sldId="257"/>
            <ac:spMk id="13" creationId="{AFF4A713-7B75-4B21-90D7-5AB19547C728}"/>
          </ac:spMkLst>
        </pc:spChg>
        <pc:spChg chg="add del">
          <ac:chgData name="Lubna jerar Naqvi" userId="127f9d9514bb8ae4" providerId="LiveId" clId="{CA50DDE2-F086-44E1-8D7A-3DD70A8C1564}" dt="2024-04-18T08:30:58.613" v="55" actId="26606"/>
          <ac:spMkLst>
            <pc:docMk/>
            <pc:sldMk cId="720702225" sldId="257"/>
            <ac:spMk id="14" creationId="{33F70A3C-4474-2A39-470C-FD55A8837503}"/>
          </ac:spMkLst>
        </pc:spChg>
        <pc:spChg chg="add del">
          <ac:chgData name="Lubna jerar Naqvi" userId="127f9d9514bb8ae4" providerId="LiveId" clId="{CA50DDE2-F086-44E1-8D7A-3DD70A8C1564}" dt="2024-04-18T08:31:55.828" v="82" actId="26606"/>
          <ac:spMkLst>
            <pc:docMk/>
            <pc:sldMk cId="720702225" sldId="257"/>
            <ac:spMk id="15" creationId="{DC631C0B-6DA6-4E57-8231-CE32B3434A7E}"/>
          </ac:spMkLst>
        </pc:spChg>
        <pc:spChg chg="add del">
          <ac:chgData name="Lubna jerar Naqvi" userId="127f9d9514bb8ae4" providerId="LiveId" clId="{CA50DDE2-F086-44E1-8D7A-3DD70A8C1564}" dt="2024-04-18T08:30:58.613" v="55" actId="26606"/>
          <ac:spMkLst>
            <pc:docMk/>
            <pc:sldMk cId="720702225" sldId="257"/>
            <ac:spMk id="16" creationId="{BAC3F7D4-9613-0E1F-901C-98FE831DEBC0}"/>
          </ac:spMkLst>
        </pc:spChg>
        <pc:spChg chg="add del">
          <ac:chgData name="Lubna jerar Naqvi" userId="127f9d9514bb8ae4" providerId="LiveId" clId="{CA50DDE2-F086-44E1-8D7A-3DD70A8C1564}" dt="2024-04-18T08:31:55.828" v="82" actId="26606"/>
          <ac:spMkLst>
            <pc:docMk/>
            <pc:sldMk cId="720702225" sldId="257"/>
            <ac:spMk id="17" creationId="{C29501E6-A978-4A61-9689-9085AF97A53A}"/>
          </ac:spMkLst>
        </pc:spChg>
        <pc:spChg chg="add del">
          <ac:chgData name="Lubna jerar Naqvi" userId="127f9d9514bb8ae4" providerId="LiveId" clId="{CA50DDE2-F086-44E1-8D7A-3DD70A8C1564}" dt="2024-04-18T08:30:58.613" v="55" actId="26606"/>
          <ac:spMkLst>
            <pc:docMk/>
            <pc:sldMk cId="720702225" sldId="257"/>
            <ac:spMk id="18" creationId="{AFD5167C-AF48-26F0-7A9F-3F7643374872}"/>
          </ac:spMkLst>
        </pc:spChg>
        <pc:spChg chg="add del">
          <ac:chgData name="Lubna jerar Naqvi" userId="127f9d9514bb8ae4" providerId="LiveId" clId="{CA50DDE2-F086-44E1-8D7A-3DD70A8C1564}" dt="2024-04-18T08:30:58.613" v="55" actId="26606"/>
          <ac:spMkLst>
            <pc:docMk/>
            <pc:sldMk cId="720702225" sldId="257"/>
            <ac:spMk id="20" creationId="{87B30A01-FCA8-86A5-A840-C32A3BE2EDD6}"/>
          </ac:spMkLst>
        </pc:spChg>
        <pc:spChg chg="add del">
          <ac:chgData name="Lubna jerar Naqvi" userId="127f9d9514bb8ae4" providerId="LiveId" clId="{CA50DDE2-F086-44E1-8D7A-3DD70A8C1564}" dt="2024-04-18T08:32:27.954" v="85"/>
          <ac:spMkLst>
            <pc:docMk/>
            <pc:sldMk cId="720702225" sldId="257"/>
            <ac:spMk id="21" creationId="{2BE67753-EA0E-4819-8D22-0B6600CF7231}"/>
          </ac:spMkLst>
        </pc:spChg>
        <pc:spChg chg="add del">
          <ac:chgData name="Lubna jerar Naqvi" userId="127f9d9514bb8ae4" providerId="LiveId" clId="{CA50DDE2-F086-44E1-8D7A-3DD70A8C1564}" dt="2024-04-18T08:32:54.211" v="88" actId="26606"/>
          <ac:spMkLst>
            <pc:docMk/>
            <pc:sldMk cId="720702225" sldId="257"/>
            <ac:spMk id="41" creationId="{989BE678-777B-482A-A616-FEDC47B162E5}"/>
          </ac:spMkLst>
        </pc:spChg>
        <pc:spChg chg="add del">
          <ac:chgData name="Lubna jerar Naqvi" userId="127f9d9514bb8ae4" providerId="LiveId" clId="{CA50DDE2-F086-44E1-8D7A-3DD70A8C1564}" dt="2024-04-18T08:32:54.211" v="88" actId="26606"/>
          <ac:spMkLst>
            <pc:docMk/>
            <pc:sldMk cId="720702225" sldId="257"/>
            <ac:spMk id="44" creationId="{D28BE0C3-2102-4820-B88B-A448B1840D14}"/>
          </ac:spMkLst>
        </pc:spChg>
        <pc:spChg chg="add del">
          <ac:chgData name="Lubna jerar Naqvi" userId="127f9d9514bb8ae4" providerId="LiveId" clId="{CA50DDE2-F086-44E1-8D7A-3DD70A8C1564}" dt="2024-04-18T08:32:54.211" v="88" actId="26606"/>
          <ac:spMkLst>
            <pc:docMk/>
            <pc:sldMk cId="720702225" sldId="257"/>
            <ac:spMk id="46" creationId="{C885E190-58DD-42DD-A4A8-401E15C92A52}"/>
          </ac:spMkLst>
        </pc:spChg>
        <pc:spChg chg="add del">
          <ac:chgData name="Lubna jerar Naqvi" userId="127f9d9514bb8ae4" providerId="LiveId" clId="{CA50DDE2-F086-44E1-8D7A-3DD70A8C1564}" dt="2024-04-18T08:32:55.874" v="90" actId="26606"/>
          <ac:spMkLst>
            <pc:docMk/>
            <pc:sldMk cId="720702225" sldId="257"/>
            <ac:spMk id="50" creationId="{4FA533C5-33E3-4611-AF9F-72811D8B26A6}"/>
          </ac:spMkLst>
        </pc:spChg>
        <pc:spChg chg="add del">
          <ac:chgData name="Lubna jerar Naqvi" userId="127f9d9514bb8ae4" providerId="LiveId" clId="{CA50DDE2-F086-44E1-8D7A-3DD70A8C1564}" dt="2024-04-18T08:32:55.874" v="90" actId="26606"/>
          <ac:spMkLst>
            <pc:docMk/>
            <pc:sldMk cId="720702225" sldId="257"/>
            <ac:spMk id="53" creationId="{87F0FDC4-AD8C-47D9-9131-623C98ADB0AE}"/>
          </ac:spMkLst>
        </pc:spChg>
        <pc:spChg chg="add del">
          <ac:chgData name="Lubna jerar Naqvi" userId="127f9d9514bb8ae4" providerId="LiveId" clId="{CA50DDE2-F086-44E1-8D7A-3DD70A8C1564}" dt="2024-04-18T08:32:55.874" v="90" actId="26606"/>
          <ac:spMkLst>
            <pc:docMk/>
            <pc:sldMk cId="720702225" sldId="257"/>
            <ac:spMk id="54" creationId="{8A0B882D-4FEF-4E28-9811-11D57386D4F4}"/>
          </ac:spMkLst>
        </pc:spChg>
        <pc:spChg chg="add del">
          <ac:chgData name="Lubna jerar Naqvi" userId="127f9d9514bb8ae4" providerId="LiveId" clId="{CA50DDE2-F086-44E1-8D7A-3DD70A8C1564}" dt="2024-04-18T08:32:55.874" v="90" actId="26606"/>
          <ac:spMkLst>
            <pc:docMk/>
            <pc:sldMk cId="720702225" sldId="257"/>
            <ac:spMk id="55" creationId="{E8DA6D14-0849-4180-8DEF-F2F6BF123206}"/>
          </ac:spMkLst>
        </pc:spChg>
        <pc:spChg chg="add del">
          <ac:chgData name="Lubna jerar Naqvi" userId="127f9d9514bb8ae4" providerId="LiveId" clId="{CA50DDE2-F086-44E1-8D7A-3DD70A8C1564}" dt="2024-04-18T08:33:16.931" v="93"/>
          <ac:spMkLst>
            <pc:docMk/>
            <pc:sldMk cId="720702225" sldId="257"/>
            <ac:spMk id="59" creationId="{4FA533C5-33E3-4611-AF9F-72811D8B26A6}"/>
          </ac:spMkLst>
        </pc:spChg>
        <pc:spChg chg="add del">
          <ac:chgData name="Lubna jerar Naqvi" userId="127f9d9514bb8ae4" providerId="LiveId" clId="{CA50DDE2-F086-44E1-8D7A-3DD70A8C1564}" dt="2024-04-18T08:33:16.931" v="93"/>
          <ac:spMkLst>
            <pc:docMk/>
            <pc:sldMk cId="720702225" sldId="257"/>
            <ac:spMk id="62" creationId="{87F0FDC4-AD8C-47D9-9131-623C98ADB0AE}"/>
          </ac:spMkLst>
        </pc:spChg>
        <pc:spChg chg="add del">
          <ac:chgData name="Lubna jerar Naqvi" userId="127f9d9514bb8ae4" providerId="LiveId" clId="{CA50DDE2-F086-44E1-8D7A-3DD70A8C1564}" dt="2024-04-18T08:33:16.931" v="93"/>
          <ac:spMkLst>
            <pc:docMk/>
            <pc:sldMk cId="720702225" sldId="257"/>
            <ac:spMk id="63" creationId="{DE27238C-8EAF-4098-86E6-7723B7DAE601}"/>
          </ac:spMkLst>
        </pc:spChg>
        <pc:spChg chg="add del">
          <ac:chgData name="Lubna jerar Naqvi" userId="127f9d9514bb8ae4" providerId="LiveId" clId="{CA50DDE2-F086-44E1-8D7A-3DD70A8C1564}" dt="2024-04-18T08:33:16.931" v="93"/>
          <ac:spMkLst>
            <pc:docMk/>
            <pc:sldMk cId="720702225" sldId="257"/>
            <ac:spMk id="64" creationId="{992F97B1-1891-4FCC-9E5F-BA97EDB48F89}"/>
          </ac:spMkLst>
        </pc:spChg>
        <pc:spChg chg="add del">
          <ac:chgData name="Lubna jerar Naqvi" userId="127f9d9514bb8ae4" providerId="LiveId" clId="{CA50DDE2-F086-44E1-8D7A-3DD70A8C1564}" dt="2024-04-18T08:33:16.931" v="93"/>
          <ac:spMkLst>
            <pc:docMk/>
            <pc:sldMk cId="720702225" sldId="257"/>
            <ac:spMk id="65" creationId="{78C6C821-FEE1-4EB6-9590-C021440C77DE}"/>
          </ac:spMkLst>
        </pc:spChg>
        <pc:spChg chg="add del">
          <ac:chgData name="Lubna jerar Naqvi" userId="127f9d9514bb8ae4" providerId="LiveId" clId="{CA50DDE2-F086-44E1-8D7A-3DD70A8C1564}" dt="2024-04-18T08:33:16.931" v="93"/>
          <ac:spMkLst>
            <pc:docMk/>
            <pc:sldMk cId="720702225" sldId="257"/>
            <ac:spMk id="66" creationId="{B61A74B3-E247-44D4-8C48-FAE8E2056401}"/>
          </ac:spMkLst>
        </pc:spChg>
        <pc:spChg chg="add del">
          <ac:chgData name="Lubna jerar Naqvi" userId="127f9d9514bb8ae4" providerId="LiveId" clId="{CA50DDE2-F086-44E1-8D7A-3DD70A8C1564}" dt="2024-04-18T08:33:36.689" v="95" actId="26606"/>
          <ac:spMkLst>
            <pc:docMk/>
            <pc:sldMk cId="720702225" sldId="257"/>
            <ac:spMk id="72" creationId="{7598300D-80B4-4198-A7BD-B15BC31C9A4A}"/>
          </ac:spMkLst>
        </pc:spChg>
        <pc:spChg chg="add del">
          <ac:chgData name="Lubna jerar Naqvi" userId="127f9d9514bb8ae4" providerId="LiveId" clId="{CA50DDE2-F086-44E1-8D7A-3DD70A8C1564}" dt="2024-04-18T08:33:39.150" v="97" actId="26606"/>
          <ac:spMkLst>
            <pc:docMk/>
            <pc:sldMk cId="720702225" sldId="257"/>
            <ac:spMk id="92" creationId="{E5A92FE9-DB05-4D0D-AF5A-BE8664B9FFB4}"/>
          </ac:spMkLst>
        </pc:spChg>
        <pc:spChg chg="add del">
          <ac:chgData name="Lubna jerar Naqvi" userId="127f9d9514bb8ae4" providerId="LiveId" clId="{CA50DDE2-F086-44E1-8D7A-3DD70A8C1564}" dt="2024-04-18T08:36:19.726" v="133" actId="26606"/>
          <ac:spMkLst>
            <pc:docMk/>
            <pc:sldMk cId="720702225" sldId="257"/>
            <ac:spMk id="108" creationId="{15655827-B42D-4180-88D3-D83F25E4BD1C}"/>
          </ac:spMkLst>
        </pc:spChg>
        <pc:spChg chg="add del">
          <ac:chgData name="Lubna jerar Naqvi" userId="127f9d9514bb8ae4" providerId="LiveId" clId="{CA50DDE2-F086-44E1-8D7A-3DD70A8C1564}" dt="2024-04-18T08:36:19.726" v="133" actId="26606"/>
          <ac:spMkLst>
            <pc:docMk/>
            <pc:sldMk cId="720702225" sldId="257"/>
            <ac:spMk id="109" creationId="{24ACCB06-563C-4ADE-B4D6-1FE9F723C7D9}"/>
          </ac:spMkLst>
        </pc:spChg>
        <pc:spChg chg="add del">
          <ac:chgData name="Lubna jerar Naqvi" userId="127f9d9514bb8ae4" providerId="LiveId" clId="{CA50DDE2-F086-44E1-8D7A-3DD70A8C1564}" dt="2024-04-18T08:36:19.726" v="133" actId="26606"/>
          <ac:spMkLst>
            <pc:docMk/>
            <pc:sldMk cId="720702225" sldId="257"/>
            <ac:spMk id="110" creationId="{40761ECD-D92B-46AE-82CA-640023D282F9}"/>
          </ac:spMkLst>
        </pc:spChg>
        <pc:spChg chg="add del">
          <ac:chgData name="Lubna jerar Naqvi" userId="127f9d9514bb8ae4" providerId="LiveId" clId="{CA50DDE2-F086-44E1-8D7A-3DD70A8C1564}" dt="2024-04-18T08:36:19.726" v="133" actId="26606"/>
          <ac:spMkLst>
            <pc:docMk/>
            <pc:sldMk cId="720702225" sldId="257"/>
            <ac:spMk id="111" creationId="{9A928607-C55C-40FD-B2DF-6CD6A7226A71}"/>
          </ac:spMkLst>
        </pc:spChg>
        <pc:spChg chg="add del">
          <ac:chgData name="Lubna jerar Naqvi" userId="127f9d9514bb8ae4" providerId="LiveId" clId="{CA50DDE2-F086-44E1-8D7A-3DD70A8C1564}" dt="2024-04-18T08:36:19.726" v="133" actId="26606"/>
          <ac:spMkLst>
            <pc:docMk/>
            <pc:sldMk cId="720702225" sldId="257"/>
            <ac:spMk id="112" creationId="{400A20C1-29A4-43E0-AB15-7931F76F8C2D}"/>
          </ac:spMkLst>
        </pc:spChg>
        <pc:spChg chg="add del">
          <ac:chgData name="Lubna jerar Naqvi" userId="127f9d9514bb8ae4" providerId="LiveId" clId="{CA50DDE2-F086-44E1-8D7A-3DD70A8C1564}" dt="2024-04-18T08:36:19.726" v="133" actId="26606"/>
          <ac:spMkLst>
            <pc:docMk/>
            <pc:sldMk cId="720702225" sldId="257"/>
            <ac:spMk id="134" creationId="{26F4DABD-7471-42CC-BC28-4D4D31B400A8}"/>
          </ac:spMkLst>
        </pc:spChg>
        <pc:spChg chg="add del">
          <ac:chgData name="Lubna jerar Naqvi" userId="127f9d9514bb8ae4" providerId="LiveId" clId="{CA50DDE2-F086-44E1-8D7A-3DD70A8C1564}" dt="2024-04-18T08:36:19.726" v="133" actId="26606"/>
          <ac:spMkLst>
            <pc:docMk/>
            <pc:sldMk cId="720702225" sldId="257"/>
            <ac:spMk id="144" creationId="{2C52358A-DFDD-4026-86BF-4DA6032B77CC}"/>
          </ac:spMkLst>
        </pc:spChg>
        <pc:grpChg chg="add del">
          <ac:chgData name="Lubna jerar Naqvi" userId="127f9d9514bb8ae4" providerId="LiveId" clId="{CA50DDE2-F086-44E1-8D7A-3DD70A8C1564}" dt="2024-04-18T08:32:27.954" v="85"/>
          <ac:grpSpMkLst>
            <pc:docMk/>
            <pc:sldMk cId="720702225" sldId="257"/>
            <ac:grpSpMk id="22" creationId="{87F87F1B-42BA-4AC7-A4E2-41544DDB2CE3}"/>
          </ac:grpSpMkLst>
        </pc:grpChg>
        <pc:grpChg chg="add del">
          <ac:chgData name="Lubna jerar Naqvi" userId="127f9d9514bb8ae4" providerId="LiveId" clId="{CA50DDE2-F086-44E1-8D7A-3DD70A8C1564}" dt="2024-04-18T08:32:27.954" v="85"/>
          <ac:grpSpMkLst>
            <pc:docMk/>
            <pc:sldMk cId="720702225" sldId="257"/>
            <ac:grpSpMk id="27" creationId="{D76D63AC-0421-45EC-B383-E79A61A78C6B}"/>
          </ac:grpSpMkLst>
        </pc:grpChg>
        <pc:grpChg chg="add del">
          <ac:chgData name="Lubna jerar Naqvi" userId="127f9d9514bb8ae4" providerId="LiveId" clId="{CA50DDE2-F086-44E1-8D7A-3DD70A8C1564}" dt="2024-04-18T08:32:27.954" v="85"/>
          <ac:grpSpMkLst>
            <pc:docMk/>
            <pc:sldMk cId="720702225" sldId="257"/>
            <ac:grpSpMk id="28" creationId="{967346A5-7569-4F15-AB5D-BE3DADF192C0}"/>
          </ac:grpSpMkLst>
        </pc:grpChg>
        <pc:grpChg chg="add del">
          <ac:chgData name="Lubna jerar Naqvi" userId="127f9d9514bb8ae4" providerId="LiveId" clId="{CA50DDE2-F086-44E1-8D7A-3DD70A8C1564}" dt="2024-04-18T08:33:36.689" v="95" actId="26606"/>
          <ac:grpSpMkLst>
            <pc:docMk/>
            <pc:sldMk cId="720702225" sldId="257"/>
            <ac:grpSpMk id="47" creationId="{FFDFDE97-4A97-47C3-A34F-FC7FD441CB87}"/>
          </ac:grpSpMkLst>
        </pc:grpChg>
        <pc:grpChg chg="add del">
          <ac:chgData name="Lubna jerar Naqvi" userId="127f9d9514bb8ae4" providerId="LiveId" clId="{CA50DDE2-F086-44E1-8D7A-3DD70A8C1564}" dt="2024-04-18T08:33:36.689" v="95" actId="26606"/>
          <ac:grpSpMkLst>
            <pc:docMk/>
            <pc:sldMk cId="720702225" sldId="257"/>
            <ac:grpSpMk id="74" creationId="{AEE4B65F-3548-4B65-9353-5B888725B8E6}"/>
          </ac:grpSpMkLst>
        </pc:grpChg>
        <pc:grpChg chg="add del">
          <ac:chgData name="Lubna jerar Naqvi" userId="127f9d9514bb8ae4" providerId="LiveId" clId="{CA50DDE2-F086-44E1-8D7A-3DD70A8C1564}" dt="2024-04-18T08:33:36.689" v="95" actId="26606"/>
          <ac:grpSpMkLst>
            <pc:docMk/>
            <pc:sldMk cId="720702225" sldId="257"/>
            <ac:grpSpMk id="77" creationId="{7EF05D2A-6417-4683-B103-2F6594C7F90A}"/>
          </ac:grpSpMkLst>
        </pc:grpChg>
        <pc:grpChg chg="add del">
          <ac:chgData name="Lubna jerar Naqvi" userId="127f9d9514bb8ae4" providerId="LiveId" clId="{CA50DDE2-F086-44E1-8D7A-3DD70A8C1564}" dt="2024-04-18T08:33:39.150" v="97" actId="26606"/>
          <ac:grpSpMkLst>
            <pc:docMk/>
            <pc:sldMk cId="720702225" sldId="257"/>
            <ac:grpSpMk id="85" creationId="{E9D059B6-ADD8-488A-B346-63289E90D13F}"/>
          </ac:grpSpMkLst>
        </pc:grpChg>
        <pc:grpChg chg="add del">
          <ac:chgData name="Lubna jerar Naqvi" userId="127f9d9514bb8ae4" providerId="LiveId" clId="{CA50DDE2-F086-44E1-8D7A-3DD70A8C1564}" dt="2024-04-18T08:33:39.150" v="97" actId="26606"/>
          <ac:grpSpMkLst>
            <pc:docMk/>
            <pc:sldMk cId="720702225" sldId="257"/>
            <ac:grpSpMk id="93" creationId="{53D9B26A-5143-49A7-BA98-D871D5BD719A}"/>
          </ac:grpSpMkLst>
        </pc:grpChg>
        <pc:grpChg chg="add del">
          <ac:chgData name="Lubna jerar Naqvi" userId="127f9d9514bb8ae4" providerId="LiveId" clId="{CA50DDE2-F086-44E1-8D7A-3DD70A8C1564}" dt="2024-04-18T08:36:19.726" v="133" actId="26606"/>
          <ac:grpSpMkLst>
            <pc:docMk/>
            <pc:sldMk cId="720702225" sldId="257"/>
            <ac:grpSpMk id="101" creationId="{E9D059B6-ADD8-488A-B346-63289E90D13F}"/>
          </ac:grpSpMkLst>
        </pc:grpChg>
        <pc:grpChg chg="add del">
          <ac:chgData name="Lubna jerar Naqvi" userId="127f9d9514bb8ae4" providerId="LiveId" clId="{CA50DDE2-F086-44E1-8D7A-3DD70A8C1564}" dt="2024-04-18T08:36:19.726" v="133" actId="26606"/>
          <ac:grpSpMkLst>
            <pc:docMk/>
            <pc:sldMk cId="720702225" sldId="257"/>
            <ac:grpSpMk id="126" creationId="{9A1C046F-2C2B-4272-BDC2-F3914E7C2C0D}"/>
          </ac:grpSpMkLst>
        </pc:grpChg>
        <pc:grpChg chg="add del">
          <ac:chgData name="Lubna jerar Naqvi" userId="127f9d9514bb8ae4" providerId="LiveId" clId="{CA50DDE2-F086-44E1-8D7A-3DD70A8C1564}" dt="2024-04-18T08:36:19.726" v="133" actId="26606"/>
          <ac:grpSpMkLst>
            <pc:docMk/>
            <pc:sldMk cId="720702225" sldId="257"/>
            <ac:grpSpMk id="136" creationId="{0D15040E-D45B-46B5-8F88-CCA27529FEA6}"/>
          </ac:grpSpMkLst>
        </pc:grpChg>
        <pc:picChg chg="add del">
          <ac:chgData name="Lubna jerar Naqvi" userId="127f9d9514bb8ae4" providerId="LiveId" clId="{CA50DDE2-F086-44E1-8D7A-3DD70A8C1564}" dt="2024-04-18T08:30:58.613" v="55" actId="26606"/>
          <ac:picMkLst>
            <pc:docMk/>
            <pc:sldMk cId="720702225" sldId="257"/>
            <ac:picMk id="4" creationId="{08324BCC-3CE3-7872-024D-AFB6DDB4F43A}"/>
          </ac:picMkLst>
        </pc:picChg>
        <pc:picChg chg="add del">
          <ac:chgData name="Lubna jerar Naqvi" userId="127f9d9514bb8ae4" providerId="LiveId" clId="{CA50DDE2-F086-44E1-8D7A-3DD70A8C1564}" dt="2024-04-18T08:32:54.211" v="88" actId="26606"/>
          <ac:picMkLst>
            <pc:docMk/>
            <pc:sldMk cId="720702225" sldId="257"/>
            <ac:picMk id="39" creationId="{DF19BAF3-7E20-4B9D-B544-BABAEEA1FA75}"/>
          </ac:picMkLst>
        </pc:picChg>
        <pc:picChg chg="add del">
          <ac:chgData name="Lubna jerar Naqvi" userId="127f9d9514bb8ae4" providerId="LiveId" clId="{CA50DDE2-F086-44E1-8D7A-3DD70A8C1564}" dt="2024-04-18T08:32:54.211" v="88" actId="26606"/>
          <ac:picMkLst>
            <pc:docMk/>
            <pc:sldMk cId="720702225" sldId="257"/>
            <ac:picMk id="40" creationId="{950648F4-ABCD-4DF0-8641-76CFB2354721}"/>
          </ac:picMkLst>
        </pc:picChg>
        <pc:picChg chg="add del">
          <ac:chgData name="Lubna jerar Naqvi" userId="127f9d9514bb8ae4" providerId="LiveId" clId="{CA50DDE2-F086-44E1-8D7A-3DD70A8C1564}" dt="2024-04-18T08:32:54.211" v="88" actId="26606"/>
          <ac:picMkLst>
            <pc:docMk/>
            <pc:sldMk cId="720702225" sldId="257"/>
            <ac:picMk id="42" creationId="{CF1EB4BD-9C7E-4AA3-9681-C7EB0DA6250B}"/>
          </ac:picMkLst>
        </pc:picChg>
        <pc:picChg chg="add del">
          <ac:chgData name="Lubna jerar Naqvi" userId="127f9d9514bb8ae4" providerId="LiveId" clId="{CA50DDE2-F086-44E1-8D7A-3DD70A8C1564}" dt="2024-04-18T08:32:54.211" v="88" actId="26606"/>
          <ac:picMkLst>
            <pc:docMk/>
            <pc:sldMk cId="720702225" sldId="257"/>
            <ac:picMk id="43" creationId="{94AAE3AA-3759-4D28-B0EF-575F25A5146C}"/>
          </ac:picMkLst>
        </pc:picChg>
        <pc:picChg chg="add del">
          <ac:chgData name="Lubna jerar Naqvi" userId="127f9d9514bb8ae4" providerId="LiveId" clId="{CA50DDE2-F086-44E1-8D7A-3DD70A8C1564}" dt="2024-04-18T08:32:54.211" v="88" actId="26606"/>
          <ac:picMkLst>
            <pc:docMk/>
            <pc:sldMk cId="720702225" sldId="257"/>
            <ac:picMk id="45" creationId="{F0E26C2A-1025-9807-2310-7295230DF084}"/>
          </ac:picMkLst>
        </pc:picChg>
        <pc:picChg chg="add del">
          <ac:chgData name="Lubna jerar Naqvi" userId="127f9d9514bb8ae4" providerId="LiveId" clId="{CA50DDE2-F086-44E1-8D7A-3DD70A8C1564}" dt="2024-04-18T08:32:55.874" v="90" actId="26606"/>
          <ac:picMkLst>
            <pc:docMk/>
            <pc:sldMk cId="720702225" sldId="257"/>
            <ac:picMk id="48" creationId="{91B28F63-CF00-448F-B141-FE33C33B1891}"/>
          </ac:picMkLst>
        </pc:picChg>
        <pc:picChg chg="add del">
          <ac:chgData name="Lubna jerar Naqvi" userId="127f9d9514bb8ae4" providerId="LiveId" clId="{CA50DDE2-F086-44E1-8D7A-3DD70A8C1564}" dt="2024-04-18T08:32:55.874" v="90" actId="26606"/>
          <ac:picMkLst>
            <pc:docMk/>
            <pc:sldMk cId="720702225" sldId="257"/>
            <ac:picMk id="49" creationId="{2AE609E2-8522-44E4-9077-980E5BCF3E14}"/>
          </ac:picMkLst>
        </pc:picChg>
        <pc:picChg chg="add del">
          <ac:chgData name="Lubna jerar Naqvi" userId="127f9d9514bb8ae4" providerId="LiveId" clId="{CA50DDE2-F086-44E1-8D7A-3DD70A8C1564}" dt="2024-04-18T08:32:55.874" v="90" actId="26606"/>
          <ac:picMkLst>
            <pc:docMk/>
            <pc:sldMk cId="720702225" sldId="257"/>
            <ac:picMk id="51" creationId="{8949AD42-25FD-4C3D-9EEE-B7FEC5809988}"/>
          </ac:picMkLst>
        </pc:picChg>
        <pc:picChg chg="add del">
          <ac:chgData name="Lubna jerar Naqvi" userId="127f9d9514bb8ae4" providerId="LiveId" clId="{CA50DDE2-F086-44E1-8D7A-3DD70A8C1564}" dt="2024-04-18T08:32:55.874" v="90" actId="26606"/>
          <ac:picMkLst>
            <pc:docMk/>
            <pc:sldMk cId="720702225" sldId="257"/>
            <ac:picMk id="52" creationId="{6AC7D913-60B7-4603-881B-831DA5D3A940}"/>
          </ac:picMkLst>
        </pc:picChg>
        <pc:picChg chg="add del">
          <ac:chgData name="Lubna jerar Naqvi" userId="127f9d9514bb8ae4" providerId="LiveId" clId="{CA50DDE2-F086-44E1-8D7A-3DD70A8C1564}" dt="2024-04-18T08:33:16.931" v="93"/>
          <ac:picMkLst>
            <pc:docMk/>
            <pc:sldMk cId="720702225" sldId="257"/>
            <ac:picMk id="57" creationId="{91B28F63-CF00-448F-B141-FE33C33B1891}"/>
          </ac:picMkLst>
        </pc:picChg>
        <pc:picChg chg="add del">
          <ac:chgData name="Lubna jerar Naqvi" userId="127f9d9514bb8ae4" providerId="LiveId" clId="{CA50DDE2-F086-44E1-8D7A-3DD70A8C1564}" dt="2024-04-18T08:33:16.931" v="93"/>
          <ac:picMkLst>
            <pc:docMk/>
            <pc:sldMk cId="720702225" sldId="257"/>
            <ac:picMk id="58" creationId="{2AE609E2-8522-44E4-9077-980E5BCF3E14}"/>
          </ac:picMkLst>
        </pc:picChg>
        <pc:picChg chg="add del">
          <ac:chgData name="Lubna jerar Naqvi" userId="127f9d9514bb8ae4" providerId="LiveId" clId="{CA50DDE2-F086-44E1-8D7A-3DD70A8C1564}" dt="2024-04-18T08:33:16.931" v="93"/>
          <ac:picMkLst>
            <pc:docMk/>
            <pc:sldMk cId="720702225" sldId="257"/>
            <ac:picMk id="60" creationId="{8949AD42-25FD-4C3D-9EEE-B7FEC5809988}"/>
          </ac:picMkLst>
        </pc:picChg>
        <pc:picChg chg="add del">
          <ac:chgData name="Lubna jerar Naqvi" userId="127f9d9514bb8ae4" providerId="LiveId" clId="{CA50DDE2-F086-44E1-8D7A-3DD70A8C1564}" dt="2024-04-18T08:33:16.931" v="93"/>
          <ac:picMkLst>
            <pc:docMk/>
            <pc:sldMk cId="720702225" sldId="257"/>
            <ac:picMk id="61" creationId="{6AC7D913-60B7-4603-881B-831DA5D3A940}"/>
          </ac:picMkLst>
        </pc:picChg>
        <pc:picChg chg="add del">
          <ac:chgData name="Lubna jerar Naqvi" userId="127f9d9514bb8ae4" providerId="LiveId" clId="{CA50DDE2-F086-44E1-8D7A-3DD70A8C1564}" dt="2024-04-18T08:33:36.689" v="95" actId="26606"/>
          <ac:picMkLst>
            <pc:docMk/>
            <pc:sldMk cId="720702225" sldId="257"/>
            <ac:picMk id="73" creationId="{2210FC4E-344A-9B4B-142B-33044A58FB97}"/>
          </ac:picMkLst>
        </pc:picChg>
        <pc:picChg chg="add mod">
          <ac:chgData name="Lubna jerar Naqvi" userId="127f9d9514bb8ae4" providerId="LiveId" clId="{CA50DDE2-F086-44E1-8D7A-3DD70A8C1564}" dt="2024-04-18T08:34:50.815" v="114" actId="931"/>
          <ac:picMkLst>
            <pc:docMk/>
            <pc:sldMk cId="720702225" sldId="257"/>
            <ac:picMk id="84" creationId="{ADD6BF0D-C424-35EE-1E82-7671738790A9}"/>
          </ac:picMkLst>
        </pc:picChg>
        <pc:picChg chg="add mod">
          <ac:chgData name="Lubna jerar Naqvi" userId="127f9d9514bb8ae4" providerId="LiveId" clId="{CA50DDE2-F086-44E1-8D7A-3DD70A8C1564}" dt="2024-04-18T08:34:50.815" v="114" actId="931"/>
          <ac:picMkLst>
            <pc:docMk/>
            <pc:sldMk cId="720702225" sldId="257"/>
            <ac:picMk id="113" creationId="{A9F75701-FE4B-2BD2-FF29-BBFF5EF3DE3D}"/>
          </ac:picMkLst>
        </pc:picChg>
        <pc:picChg chg="add del mod">
          <ac:chgData name="Lubna jerar Naqvi" userId="127f9d9514bb8ae4" providerId="LiveId" clId="{CA50DDE2-F086-44E1-8D7A-3DD70A8C1564}" dt="2024-04-18T08:36:27.589" v="138" actId="478"/>
          <ac:picMkLst>
            <pc:docMk/>
            <pc:sldMk cId="720702225" sldId="257"/>
            <ac:picMk id="115" creationId="{BEF60670-BA97-3B45-44D9-6FAD4460DF73}"/>
          </ac:picMkLst>
        </pc:picChg>
        <pc:picChg chg="add mod ord">
          <ac:chgData name="Lubna jerar Naqvi" userId="127f9d9514bb8ae4" providerId="LiveId" clId="{CA50DDE2-F086-44E1-8D7A-3DD70A8C1564}" dt="2024-04-18T08:36:19.726" v="133" actId="26606"/>
          <ac:picMkLst>
            <pc:docMk/>
            <pc:sldMk cId="720702225" sldId="257"/>
            <ac:picMk id="117" creationId="{FE4B6A03-6C3E-EBD6-FDBD-62E08B893A99}"/>
          </ac:picMkLst>
        </pc:picChg>
        <pc:picChg chg="add mod ord">
          <ac:chgData name="Lubna jerar Naqvi" userId="127f9d9514bb8ae4" providerId="LiveId" clId="{CA50DDE2-F086-44E1-8D7A-3DD70A8C1564}" dt="2024-04-18T08:36:20.100" v="137" actId="931"/>
          <ac:picMkLst>
            <pc:docMk/>
            <pc:sldMk cId="720702225" sldId="257"/>
            <ac:picMk id="119" creationId="{291FF5A0-4A20-916B-74E2-5ABC42CC4175}"/>
          </ac:picMkLst>
        </pc:picChg>
        <pc:picChg chg="add mod">
          <ac:chgData name="Lubna jerar Naqvi" userId="127f9d9514bb8ae4" providerId="LiveId" clId="{CA50DDE2-F086-44E1-8D7A-3DD70A8C1564}" dt="2024-04-18T08:36:19.883" v="135" actId="931"/>
          <ac:picMkLst>
            <pc:docMk/>
            <pc:sldMk cId="720702225" sldId="257"/>
            <ac:picMk id="121" creationId="{DDA130C0-BD35-83C9-4AB6-4E4F28317518}"/>
          </ac:picMkLst>
        </pc:picChg>
      </pc:sldChg>
      <pc:sldChg chg="addSp delSp modSp new mod ord setBg chgLayout">
        <pc:chgData name="Lubna jerar Naqvi" userId="127f9d9514bb8ae4" providerId="LiveId" clId="{CA50DDE2-F086-44E1-8D7A-3DD70A8C1564}" dt="2024-04-21T18:07:31.557" v="5154" actId="26606"/>
        <pc:sldMkLst>
          <pc:docMk/>
          <pc:sldMk cId="1531875628" sldId="257"/>
        </pc:sldMkLst>
        <pc:spChg chg="del">
          <ac:chgData name="Lubna jerar Naqvi" userId="127f9d9514bb8ae4" providerId="LiveId" clId="{CA50DDE2-F086-44E1-8D7A-3DD70A8C1564}" dt="2024-04-18T08:49:09.381" v="206" actId="700"/>
          <ac:spMkLst>
            <pc:docMk/>
            <pc:sldMk cId="1531875628" sldId="257"/>
            <ac:spMk id="2" creationId="{634459B4-67F9-738E-A515-54BFC2A9D3E7}"/>
          </ac:spMkLst>
        </pc:spChg>
        <pc:spChg chg="del">
          <ac:chgData name="Lubna jerar Naqvi" userId="127f9d9514bb8ae4" providerId="LiveId" clId="{CA50DDE2-F086-44E1-8D7A-3DD70A8C1564}" dt="2024-04-18T08:49:09.381" v="206" actId="700"/>
          <ac:spMkLst>
            <pc:docMk/>
            <pc:sldMk cId="1531875628" sldId="257"/>
            <ac:spMk id="3" creationId="{E761410D-7DB5-599C-C9A0-C5208E01E796}"/>
          </ac:spMkLst>
        </pc:spChg>
        <pc:spChg chg="add mod ord">
          <ac:chgData name="Lubna jerar Naqvi" userId="127f9d9514bb8ae4" providerId="LiveId" clId="{CA50DDE2-F086-44E1-8D7A-3DD70A8C1564}" dt="2024-04-21T18:07:31.557" v="5154" actId="26606"/>
          <ac:spMkLst>
            <pc:docMk/>
            <pc:sldMk cId="1531875628" sldId="257"/>
            <ac:spMk id="4" creationId="{86367B50-38C8-71EA-2B9A-9F97CCECA4EF}"/>
          </ac:spMkLst>
        </pc:spChg>
        <pc:spChg chg="add del mod ord">
          <ac:chgData name="Lubna jerar Naqvi" userId="127f9d9514bb8ae4" providerId="LiveId" clId="{CA50DDE2-F086-44E1-8D7A-3DD70A8C1564}" dt="2024-04-18T08:58:49.465" v="657" actId="26606"/>
          <ac:spMkLst>
            <pc:docMk/>
            <pc:sldMk cId="1531875628" sldId="257"/>
            <ac:spMk id="5" creationId="{27F80592-1B94-8FF3-09BA-4797CED31F3D}"/>
          </ac:spMkLst>
        </pc:spChg>
        <pc:spChg chg="add del">
          <ac:chgData name="Lubna jerar Naqvi" userId="127f9d9514bb8ae4" providerId="LiveId" clId="{CA50DDE2-F086-44E1-8D7A-3DD70A8C1564}" dt="2024-04-18T08:55:59.245" v="642" actId="26606"/>
          <ac:spMkLst>
            <pc:docMk/>
            <pc:sldMk cId="1531875628" sldId="257"/>
            <ac:spMk id="10" creationId="{E777E57D-6A88-4B5B-A068-2BA7FF4E8CCA}"/>
          </ac:spMkLst>
        </pc:spChg>
        <pc:spChg chg="add del">
          <ac:chgData name="Lubna jerar Naqvi" userId="127f9d9514bb8ae4" providerId="LiveId" clId="{CA50DDE2-F086-44E1-8D7A-3DD70A8C1564}" dt="2024-04-18T08:55:59.245" v="642" actId="26606"/>
          <ac:spMkLst>
            <pc:docMk/>
            <pc:sldMk cId="1531875628" sldId="257"/>
            <ac:spMk id="12" creationId="{F7117410-A2A4-4085-9ADC-46744551DBDE}"/>
          </ac:spMkLst>
        </pc:spChg>
        <pc:spChg chg="add del">
          <ac:chgData name="Lubna jerar Naqvi" userId="127f9d9514bb8ae4" providerId="LiveId" clId="{CA50DDE2-F086-44E1-8D7A-3DD70A8C1564}" dt="2024-04-18T08:55:59.245" v="642" actId="26606"/>
          <ac:spMkLst>
            <pc:docMk/>
            <pc:sldMk cId="1531875628" sldId="257"/>
            <ac:spMk id="14" creationId="{99F74EB5-E547-4FB4-95F5-BCC788F3C4A0}"/>
          </ac:spMkLst>
        </pc:spChg>
        <pc:spChg chg="add del">
          <ac:chgData name="Lubna jerar Naqvi" userId="127f9d9514bb8ae4" providerId="LiveId" clId="{CA50DDE2-F086-44E1-8D7A-3DD70A8C1564}" dt="2024-04-18T08:56:10.242" v="644" actId="26606"/>
          <ac:spMkLst>
            <pc:docMk/>
            <pc:sldMk cId="1531875628" sldId="257"/>
            <ac:spMk id="16" creationId="{CBB2B1F0-0DD6-4744-9A46-7A344FB48E40}"/>
          </ac:spMkLst>
        </pc:spChg>
        <pc:spChg chg="add del">
          <ac:chgData name="Lubna jerar Naqvi" userId="127f9d9514bb8ae4" providerId="LiveId" clId="{CA50DDE2-F086-44E1-8D7A-3DD70A8C1564}" dt="2024-04-18T08:56:10.242" v="644" actId="26606"/>
          <ac:spMkLst>
            <pc:docMk/>
            <pc:sldMk cId="1531875628" sldId="257"/>
            <ac:spMk id="17" creationId="{7A0B5DEA-ADF6-4BA5-9307-147F0A4685A0}"/>
          </ac:spMkLst>
        </pc:spChg>
        <pc:spChg chg="add del">
          <ac:chgData name="Lubna jerar Naqvi" userId="127f9d9514bb8ae4" providerId="LiveId" clId="{CA50DDE2-F086-44E1-8D7A-3DD70A8C1564}" dt="2024-04-18T08:56:10.242" v="644" actId="26606"/>
          <ac:spMkLst>
            <pc:docMk/>
            <pc:sldMk cId="1531875628" sldId="257"/>
            <ac:spMk id="18" creationId="{9DECDBF4-02B6-4BB4-B65B-B8107AD6A9E8}"/>
          </ac:spMkLst>
        </pc:spChg>
        <pc:spChg chg="add del">
          <ac:chgData name="Lubna jerar Naqvi" userId="127f9d9514bb8ae4" providerId="LiveId" clId="{CA50DDE2-F086-44E1-8D7A-3DD70A8C1564}" dt="2024-04-18T08:56:21.735" v="646" actId="26606"/>
          <ac:spMkLst>
            <pc:docMk/>
            <pc:sldMk cId="1531875628" sldId="257"/>
            <ac:spMk id="20" creationId="{801B3EC0-C865-4E52-A0F6-CB02B29A45FF}"/>
          </ac:spMkLst>
        </pc:spChg>
        <pc:spChg chg="add del">
          <ac:chgData name="Lubna jerar Naqvi" userId="127f9d9514bb8ae4" providerId="LiveId" clId="{CA50DDE2-F086-44E1-8D7A-3DD70A8C1564}" dt="2024-04-18T08:56:21.735" v="646" actId="26606"/>
          <ac:spMkLst>
            <pc:docMk/>
            <pc:sldMk cId="1531875628" sldId="257"/>
            <ac:spMk id="21" creationId="{066346BE-FDB4-4772-A696-0719490ABD64}"/>
          </ac:spMkLst>
        </pc:spChg>
        <pc:spChg chg="add del">
          <ac:chgData name="Lubna jerar Naqvi" userId="127f9d9514bb8ae4" providerId="LiveId" clId="{CA50DDE2-F086-44E1-8D7A-3DD70A8C1564}" dt="2024-04-18T08:56:21.735" v="646" actId="26606"/>
          <ac:spMkLst>
            <pc:docMk/>
            <pc:sldMk cId="1531875628" sldId="257"/>
            <ac:spMk id="22" creationId="{FB92FFCE-0C90-454E-AA25-D4EE9A6C39C5}"/>
          </ac:spMkLst>
        </pc:spChg>
        <pc:spChg chg="add del">
          <ac:chgData name="Lubna jerar Naqvi" userId="127f9d9514bb8ae4" providerId="LiveId" clId="{CA50DDE2-F086-44E1-8D7A-3DD70A8C1564}" dt="2024-04-18T08:56:27.175" v="648" actId="26606"/>
          <ac:spMkLst>
            <pc:docMk/>
            <pc:sldMk cId="1531875628" sldId="257"/>
            <ac:spMk id="24" creationId="{DAF1966E-FD40-4A4A-B61B-C4DF7FA05F06}"/>
          </ac:spMkLst>
        </pc:spChg>
        <pc:spChg chg="add del">
          <ac:chgData name="Lubna jerar Naqvi" userId="127f9d9514bb8ae4" providerId="LiveId" clId="{CA50DDE2-F086-44E1-8D7A-3DD70A8C1564}" dt="2024-04-18T08:56:27.175" v="648" actId="26606"/>
          <ac:spMkLst>
            <pc:docMk/>
            <pc:sldMk cId="1531875628" sldId="257"/>
            <ac:spMk id="25" creationId="{047BFA19-D45E-416B-A404-7AF2F3F27017}"/>
          </ac:spMkLst>
        </pc:spChg>
        <pc:spChg chg="add del">
          <ac:chgData name="Lubna jerar Naqvi" userId="127f9d9514bb8ae4" providerId="LiveId" clId="{CA50DDE2-F086-44E1-8D7A-3DD70A8C1564}" dt="2024-04-18T08:56:27.175" v="648" actId="26606"/>
          <ac:spMkLst>
            <pc:docMk/>
            <pc:sldMk cId="1531875628" sldId="257"/>
            <ac:spMk id="26" creationId="{8E0105E7-23DB-4CF2-8258-FF47C7620F6E}"/>
          </ac:spMkLst>
        </pc:spChg>
        <pc:spChg chg="add del">
          <ac:chgData name="Lubna jerar Naqvi" userId="127f9d9514bb8ae4" providerId="LiveId" clId="{CA50DDE2-F086-44E1-8D7A-3DD70A8C1564}" dt="2024-04-18T08:56:27.175" v="648" actId="26606"/>
          <ac:spMkLst>
            <pc:docMk/>
            <pc:sldMk cId="1531875628" sldId="257"/>
            <ac:spMk id="27" creationId="{074B4F7D-14B2-478B-8BF5-01E4E0C5D263}"/>
          </ac:spMkLst>
        </pc:spChg>
        <pc:spChg chg="add del">
          <ac:chgData name="Lubna jerar Naqvi" userId="127f9d9514bb8ae4" providerId="LiveId" clId="{CA50DDE2-F086-44E1-8D7A-3DD70A8C1564}" dt="2024-04-18T08:56:29.203" v="650" actId="26606"/>
          <ac:spMkLst>
            <pc:docMk/>
            <pc:sldMk cId="1531875628" sldId="257"/>
            <ac:spMk id="29" creationId="{CBB2B1F0-0DD6-4744-9A46-7A344FB48E40}"/>
          </ac:spMkLst>
        </pc:spChg>
        <pc:spChg chg="add del">
          <ac:chgData name="Lubna jerar Naqvi" userId="127f9d9514bb8ae4" providerId="LiveId" clId="{CA50DDE2-F086-44E1-8D7A-3DD70A8C1564}" dt="2024-04-18T08:56:29.203" v="650" actId="26606"/>
          <ac:spMkLst>
            <pc:docMk/>
            <pc:sldMk cId="1531875628" sldId="257"/>
            <ac:spMk id="30" creationId="{7A0B5DEA-ADF6-4BA5-9307-147F0A4685A0}"/>
          </ac:spMkLst>
        </pc:spChg>
        <pc:spChg chg="add del">
          <ac:chgData name="Lubna jerar Naqvi" userId="127f9d9514bb8ae4" providerId="LiveId" clId="{CA50DDE2-F086-44E1-8D7A-3DD70A8C1564}" dt="2024-04-18T08:56:29.203" v="650" actId="26606"/>
          <ac:spMkLst>
            <pc:docMk/>
            <pc:sldMk cId="1531875628" sldId="257"/>
            <ac:spMk id="31" creationId="{9DECDBF4-02B6-4BB4-B65B-B8107AD6A9E8}"/>
          </ac:spMkLst>
        </pc:spChg>
        <pc:spChg chg="add del">
          <ac:chgData name="Lubna jerar Naqvi" userId="127f9d9514bb8ae4" providerId="LiveId" clId="{CA50DDE2-F086-44E1-8D7A-3DD70A8C1564}" dt="2024-04-18T08:58:49.465" v="657" actId="26606"/>
          <ac:spMkLst>
            <pc:docMk/>
            <pc:sldMk cId="1531875628" sldId="257"/>
            <ac:spMk id="33" creationId="{1640B3DF-3C1C-49A7-8FA7-EE4A21CB0BDC}"/>
          </ac:spMkLst>
        </pc:spChg>
        <pc:spChg chg="add del">
          <ac:chgData name="Lubna jerar Naqvi" userId="127f9d9514bb8ae4" providerId="LiveId" clId="{CA50DDE2-F086-44E1-8D7A-3DD70A8C1564}" dt="2024-04-18T08:58:49.465" v="657" actId="26606"/>
          <ac:spMkLst>
            <pc:docMk/>
            <pc:sldMk cId="1531875628" sldId="257"/>
            <ac:spMk id="34" creationId="{AFF79527-C7F1-4E06-8126-A8E8C5FEBFCA}"/>
          </ac:spMkLst>
        </pc:spChg>
        <pc:spChg chg="add del">
          <ac:chgData name="Lubna jerar Naqvi" userId="127f9d9514bb8ae4" providerId="LiveId" clId="{CA50DDE2-F086-44E1-8D7A-3DD70A8C1564}" dt="2024-04-18T08:58:49.465" v="657" actId="26606"/>
          <ac:spMkLst>
            <pc:docMk/>
            <pc:sldMk cId="1531875628" sldId="257"/>
            <ac:spMk id="35" creationId="{55986208-8A53-4E92-9197-6B57BCCB2F37}"/>
          </ac:spMkLst>
        </pc:spChg>
        <pc:spChg chg="add del">
          <ac:chgData name="Lubna jerar Naqvi" userId="127f9d9514bb8ae4" providerId="LiveId" clId="{CA50DDE2-F086-44E1-8D7A-3DD70A8C1564}" dt="2024-04-18T09:52:14.162" v="4125" actId="26606"/>
          <ac:spMkLst>
            <pc:docMk/>
            <pc:sldMk cId="1531875628" sldId="257"/>
            <ac:spMk id="40" creationId="{DAF1966E-FD40-4A4A-B61B-C4DF7FA05F06}"/>
          </ac:spMkLst>
        </pc:spChg>
        <pc:spChg chg="add del">
          <ac:chgData name="Lubna jerar Naqvi" userId="127f9d9514bb8ae4" providerId="LiveId" clId="{CA50DDE2-F086-44E1-8D7A-3DD70A8C1564}" dt="2024-04-18T08:58:20.189" v="654" actId="26606"/>
          <ac:spMkLst>
            <pc:docMk/>
            <pc:sldMk cId="1531875628" sldId="257"/>
            <ac:spMk id="41" creationId="{53B021B3-DE93-4AB7-8A18-CF5F1CED88B8}"/>
          </ac:spMkLst>
        </pc:spChg>
        <pc:spChg chg="add del">
          <ac:chgData name="Lubna jerar Naqvi" userId="127f9d9514bb8ae4" providerId="LiveId" clId="{CA50DDE2-F086-44E1-8D7A-3DD70A8C1564}" dt="2024-04-18T09:52:14.162" v="4125" actId="26606"/>
          <ac:spMkLst>
            <pc:docMk/>
            <pc:sldMk cId="1531875628" sldId="257"/>
            <ac:spMk id="42" creationId="{047BFA19-D45E-416B-A404-7AF2F3F27017}"/>
          </ac:spMkLst>
        </pc:spChg>
        <pc:spChg chg="add del">
          <ac:chgData name="Lubna jerar Naqvi" userId="127f9d9514bb8ae4" providerId="LiveId" clId="{CA50DDE2-F086-44E1-8D7A-3DD70A8C1564}" dt="2024-04-18T08:58:20.189" v="654" actId="26606"/>
          <ac:spMkLst>
            <pc:docMk/>
            <pc:sldMk cId="1531875628" sldId="257"/>
            <ac:spMk id="43" creationId="{52D502E5-F6B4-4D58-B4AE-FC466FF15EE8}"/>
          </ac:spMkLst>
        </pc:spChg>
        <pc:spChg chg="add del">
          <ac:chgData name="Lubna jerar Naqvi" userId="127f9d9514bb8ae4" providerId="LiveId" clId="{CA50DDE2-F086-44E1-8D7A-3DD70A8C1564}" dt="2024-04-18T09:52:14.162" v="4125" actId="26606"/>
          <ac:spMkLst>
            <pc:docMk/>
            <pc:sldMk cId="1531875628" sldId="257"/>
            <ac:spMk id="44" creationId="{8E0105E7-23DB-4CF2-8258-FF47C7620F6E}"/>
          </ac:spMkLst>
        </pc:spChg>
        <pc:spChg chg="add del">
          <ac:chgData name="Lubna jerar Naqvi" userId="127f9d9514bb8ae4" providerId="LiveId" clId="{CA50DDE2-F086-44E1-8D7A-3DD70A8C1564}" dt="2024-04-18T08:58:20.189" v="654" actId="26606"/>
          <ac:spMkLst>
            <pc:docMk/>
            <pc:sldMk cId="1531875628" sldId="257"/>
            <ac:spMk id="45" creationId="{9DECDBF4-02B6-4BB4-B65B-B8107AD6A9E8}"/>
          </ac:spMkLst>
        </pc:spChg>
        <pc:spChg chg="add del">
          <ac:chgData name="Lubna jerar Naqvi" userId="127f9d9514bb8ae4" providerId="LiveId" clId="{CA50DDE2-F086-44E1-8D7A-3DD70A8C1564}" dt="2024-04-18T09:52:14.162" v="4125" actId="26606"/>
          <ac:spMkLst>
            <pc:docMk/>
            <pc:sldMk cId="1531875628" sldId="257"/>
            <ac:spMk id="46" creationId="{074B4F7D-14B2-478B-8BF5-01E4E0C5D263}"/>
          </ac:spMkLst>
        </pc:spChg>
        <pc:spChg chg="add del">
          <ac:chgData name="Lubna jerar Naqvi" userId="127f9d9514bb8ae4" providerId="LiveId" clId="{CA50DDE2-F086-44E1-8D7A-3DD70A8C1564}" dt="2024-04-18T08:58:49.450" v="656" actId="26606"/>
          <ac:spMkLst>
            <pc:docMk/>
            <pc:sldMk cId="1531875628" sldId="257"/>
            <ac:spMk id="47" creationId="{B5416EBC-B41E-4F8A-BE9F-07301B682CBD}"/>
          </ac:spMkLst>
        </pc:spChg>
        <pc:spChg chg="add del">
          <ac:chgData name="Lubna jerar Naqvi" userId="127f9d9514bb8ae4" providerId="LiveId" clId="{CA50DDE2-F086-44E1-8D7A-3DD70A8C1564}" dt="2024-04-18T08:58:49.450" v="656" actId="26606"/>
          <ac:spMkLst>
            <pc:docMk/>
            <pc:sldMk cId="1531875628" sldId="257"/>
            <ac:spMk id="48" creationId="{AFF79527-C7F1-4E06-8126-A8E8C5FEBFCA}"/>
          </ac:spMkLst>
        </pc:spChg>
        <pc:spChg chg="add del">
          <ac:chgData name="Lubna jerar Naqvi" userId="127f9d9514bb8ae4" providerId="LiveId" clId="{CA50DDE2-F086-44E1-8D7A-3DD70A8C1564}" dt="2024-04-18T08:58:49.450" v="656" actId="26606"/>
          <ac:spMkLst>
            <pc:docMk/>
            <pc:sldMk cId="1531875628" sldId="257"/>
            <ac:spMk id="49" creationId="{55986208-8A53-4E92-9197-6B57BCCB2F37}"/>
          </ac:spMkLst>
        </pc:spChg>
        <pc:spChg chg="add mod ord">
          <ac:chgData name="Lubna jerar Naqvi" userId="127f9d9514bb8ae4" providerId="LiveId" clId="{CA50DDE2-F086-44E1-8D7A-3DD70A8C1564}" dt="2024-04-21T18:07:31.557" v="5154" actId="26606"/>
          <ac:spMkLst>
            <pc:docMk/>
            <pc:sldMk cId="1531875628" sldId="257"/>
            <ac:spMk id="52" creationId="{27F80592-1B94-8FF3-09BA-4797CED31F3D}"/>
          </ac:spMkLst>
        </pc:spChg>
        <pc:spChg chg="add del">
          <ac:chgData name="Lubna jerar Naqvi" userId="127f9d9514bb8ae4" providerId="LiveId" clId="{CA50DDE2-F086-44E1-8D7A-3DD70A8C1564}" dt="2024-04-18T09:00:18.668" v="775" actId="26606"/>
          <ac:spMkLst>
            <pc:docMk/>
            <pc:sldMk cId="1531875628" sldId="257"/>
            <ac:spMk id="55" creationId="{53B021B3-DE93-4AB7-8A18-CF5F1CED88B8}"/>
          </ac:spMkLst>
        </pc:spChg>
        <pc:spChg chg="add del">
          <ac:chgData name="Lubna jerar Naqvi" userId="127f9d9514bb8ae4" providerId="LiveId" clId="{CA50DDE2-F086-44E1-8D7A-3DD70A8C1564}" dt="2024-04-18T09:00:18.668" v="775" actId="26606"/>
          <ac:spMkLst>
            <pc:docMk/>
            <pc:sldMk cId="1531875628" sldId="257"/>
            <ac:spMk id="56" creationId="{52D502E5-F6B4-4D58-B4AE-FC466FF15EE8}"/>
          </ac:spMkLst>
        </pc:spChg>
        <pc:spChg chg="add del">
          <ac:chgData name="Lubna jerar Naqvi" userId="127f9d9514bb8ae4" providerId="LiveId" clId="{CA50DDE2-F086-44E1-8D7A-3DD70A8C1564}" dt="2024-04-18T08:59:58.900" v="769" actId="26606"/>
          <ac:spMkLst>
            <pc:docMk/>
            <pc:sldMk cId="1531875628" sldId="257"/>
            <ac:spMk id="57" creationId="{DAF1966E-FD40-4A4A-B61B-C4DF7FA05F06}"/>
          </ac:spMkLst>
        </pc:spChg>
        <pc:spChg chg="add del">
          <ac:chgData name="Lubna jerar Naqvi" userId="127f9d9514bb8ae4" providerId="LiveId" clId="{CA50DDE2-F086-44E1-8D7A-3DD70A8C1564}" dt="2024-04-18T09:00:09.702" v="771" actId="26606"/>
          <ac:spMkLst>
            <pc:docMk/>
            <pc:sldMk cId="1531875628" sldId="257"/>
            <ac:spMk id="58" creationId="{53B021B3-DE93-4AB7-8A18-CF5F1CED88B8}"/>
          </ac:spMkLst>
        </pc:spChg>
        <pc:spChg chg="add del">
          <ac:chgData name="Lubna jerar Naqvi" userId="127f9d9514bb8ae4" providerId="LiveId" clId="{CA50DDE2-F086-44E1-8D7A-3DD70A8C1564}" dt="2024-04-18T08:59:58.900" v="769" actId="26606"/>
          <ac:spMkLst>
            <pc:docMk/>
            <pc:sldMk cId="1531875628" sldId="257"/>
            <ac:spMk id="59" creationId="{047BFA19-D45E-416B-A404-7AF2F3F27017}"/>
          </ac:spMkLst>
        </pc:spChg>
        <pc:spChg chg="add del">
          <ac:chgData name="Lubna jerar Naqvi" userId="127f9d9514bb8ae4" providerId="LiveId" clId="{CA50DDE2-F086-44E1-8D7A-3DD70A8C1564}" dt="2024-04-18T09:00:09.702" v="771" actId="26606"/>
          <ac:spMkLst>
            <pc:docMk/>
            <pc:sldMk cId="1531875628" sldId="257"/>
            <ac:spMk id="60" creationId="{52D502E5-F6B4-4D58-B4AE-FC466FF15EE8}"/>
          </ac:spMkLst>
        </pc:spChg>
        <pc:spChg chg="add del">
          <ac:chgData name="Lubna jerar Naqvi" userId="127f9d9514bb8ae4" providerId="LiveId" clId="{CA50DDE2-F086-44E1-8D7A-3DD70A8C1564}" dt="2024-04-18T08:59:58.900" v="769" actId="26606"/>
          <ac:spMkLst>
            <pc:docMk/>
            <pc:sldMk cId="1531875628" sldId="257"/>
            <ac:spMk id="61" creationId="{8E0105E7-23DB-4CF2-8258-FF47C7620F6E}"/>
          </ac:spMkLst>
        </pc:spChg>
        <pc:spChg chg="add del">
          <ac:chgData name="Lubna jerar Naqvi" userId="127f9d9514bb8ae4" providerId="LiveId" clId="{CA50DDE2-F086-44E1-8D7A-3DD70A8C1564}" dt="2024-04-18T09:00:09.702" v="771" actId="26606"/>
          <ac:spMkLst>
            <pc:docMk/>
            <pc:sldMk cId="1531875628" sldId="257"/>
            <ac:spMk id="62" creationId="{9DECDBF4-02B6-4BB4-B65B-B8107AD6A9E8}"/>
          </ac:spMkLst>
        </pc:spChg>
        <pc:spChg chg="add del">
          <ac:chgData name="Lubna jerar Naqvi" userId="127f9d9514bb8ae4" providerId="LiveId" clId="{CA50DDE2-F086-44E1-8D7A-3DD70A8C1564}" dt="2024-04-18T08:59:58.900" v="769" actId="26606"/>
          <ac:spMkLst>
            <pc:docMk/>
            <pc:sldMk cId="1531875628" sldId="257"/>
            <ac:spMk id="63" creationId="{074B4F7D-14B2-478B-8BF5-01E4E0C5D263}"/>
          </ac:spMkLst>
        </pc:spChg>
        <pc:spChg chg="add del">
          <ac:chgData name="Lubna jerar Naqvi" userId="127f9d9514bb8ae4" providerId="LiveId" clId="{CA50DDE2-F086-44E1-8D7A-3DD70A8C1564}" dt="2024-04-18T09:00:12.827" v="773" actId="26606"/>
          <ac:spMkLst>
            <pc:docMk/>
            <pc:sldMk cId="1531875628" sldId="257"/>
            <ac:spMk id="64" creationId="{53B021B3-DE93-4AB7-8A18-CF5F1CED88B8}"/>
          </ac:spMkLst>
        </pc:spChg>
        <pc:spChg chg="add del">
          <ac:chgData name="Lubna jerar Naqvi" userId="127f9d9514bb8ae4" providerId="LiveId" clId="{CA50DDE2-F086-44E1-8D7A-3DD70A8C1564}" dt="2024-04-18T09:00:12.827" v="773" actId="26606"/>
          <ac:spMkLst>
            <pc:docMk/>
            <pc:sldMk cId="1531875628" sldId="257"/>
            <ac:spMk id="65" creationId="{52D502E5-F6B4-4D58-B4AE-FC466FF15EE8}"/>
          </ac:spMkLst>
        </pc:spChg>
        <pc:spChg chg="add del">
          <ac:chgData name="Lubna jerar Naqvi" userId="127f9d9514bb8ae4" providerId="LiveId" clId="{CA50DDE2-F086-44E1-8D7A-3DD70A8C1564}" dt="2024-04-18T09:00:12.827" v="773" actId="26606"/>
          <ac:spMkLst>
            <pc:docMk/>
            <pc:sldMk cId="1531875628" sldId="257"/>
            <ac:spMk id="66" creationId="{9DECDBF4-02B6-4BB4-B65B-B8107AD6A9E8}"/>
          </ac:spMkLst>
        </pc:spChg>
        <pc:spChg chg="add del">
          <ac:chgData name="Lubna jerar Naqvi" userId="127f9d9514bb8ae4" providerId="LiveId" clId="{CA50DDE2-F086-44E1-8D7A-3DD70A8C1564}" dt="2024-04-18T09:00:18.668" v="775" actId="26606"/>
          <ac:spMkLst>
            <pc:docMk/>
            <pc:sldMk cId="1531875628" sldId="257"/>
            <ac:spMk id="68" creationId="{9DECDBF4-02B6-4BB4-B65B-B8107AD6A9E8}"/>
          </ac:spMkLst>
        </pc:spChg>
        <pc:spChg chg="add del">
          <ac:chgData name="Lubna jerar Naqvi" userId="127f9d9514bb8ae4" providerId="LiveId" clId="{CA50DDE2-F086-44E1-8D7A-3DD70A8C1564}" dt="2024-04-18T09:37:18.448" v="4064" actId="26606"/>
          <ac:spMkLst>
            <pc:docMk/>
            <pc:sldMk cId="1531875628" sldId="257"/>
            <ac:spMk id="70" creationId="{8FC9BE17-9A7B-462D-AE50-3D8777387304}"/>
          </ac:spMkLst>
        </pc:spChg>
        <pc:spChg chg="add del">
          <ac:chgData name="Lubna jerar Naqvi" userId="127f9d9514bb8ae4" providerId="LiveId" clId="{CA50DDE2-F086-44E1-8D7A-3DD70A8C1564}" dt="2024-04-18T09:37:18.448" v="4064" actId="26606"/>
          <ac:spMkLst>
            <pc:docMk/>
            <pc:sldMk cId="1531875628" sldId="257"/>
            <ac:spMk id="71" creationId="{3EBE8569-6AEC-4B8C-8D53-2DE337CDBA65}"/>
          </ac:spMkLst>
        </pc:spChg>
        <pc:spChg chg="add del">
          <ac:chgData name="Lubna jerar Naqvi" userId="127f9d9514bb8ae4" providerId="LiveId" clId="{CA50DDE2-F086-44E1-8D7A-3DD70A8C1564}" dt="2024-04-18T09:37:18.448" v="4064" actId="26606"/>
          <ac:spMkLst>
            <pc:docMk/>
            <pc:sldMk cId="1531875628" sldId="257"/>
            <ac:spMk id="72" creationId="{55D4142C-5077-457F-A6AD-3FECFDB39685}"/>
          </ac:spMkLst>
        </pc:spChg>
        <pc:spChg chg="add del">
          <ac:chgData name="Lubna jerar Naqvi" userId="127f9d9514bb8ae4" providerId="LiveId" clId="{CA50DDE2-F086-44E1-8D7A-3DD70A8C1564}" dt="2024-04-18T09:37:18.448" v="4064" actId="26606"/>
          <ac:spMkLst>
            <pc:docMk/>
            <pc:sldMk cId="1531875628" sldId="257"/>
            <ac:spMk id="73" creationId="{7A5F0580-5EE9-419F-96EE-B6529EF6E7D0}"/>
          </ac:spMkLst>
        </pc:spChg>
        <pc:spChg chg="add del">
          <ac:chgData name="Lubna jerar Naqvi" userId="127f9d9514bb8ae4" providerId="LiveId" clId="{CA50DDE2-F086-44E1-8D7A-3DD70A8C1564}" dt="2024-04-18T10:00:24.854" v="4142" actId="26606"/>
          <ac:spMkLst>
            <pc:docMk/>
            <pc:sldMk cId="1531875628" sldId="257"/>
            <ac:spMk id="74" creationId="{84ECDE7A-6944-466D-8FFE-149A29BA6BAE}"/>
          </ac:spMkLst>
        </pc:spChg>
        <pc:spChg chg="add del">
          <ac:chgData name="Lubna jerar Naqvi" userId="127f9d9514bb8ae4" providerId="LiveId" clId="{CA50DDE2-F086-44E1-8D7A-3DD70A8C1564}" dt="2024-04-18T09:37:19.934" v="4066" actId="26606"/>
          <ac:spMkLst>
            <pc:docMk/>
            <pc:sldMk cId="1531875628" sldId="257"/>
            <ac:spMk id="75" creationId="{9AA72BD9-2C5A-4EDC-931F-5AA08EACA0F3}"/>
          </ac:spMkLst>
        </pc:spChg>
        <pc:spChg chg="add del">
          <ac:chgData name="Lubna jerar Naqvi" userId="127f9d9514bb8ae4" providerId="LiveId" clId="{CA50DDE2-F086-44E1-8D7A-3DD70A8C1564}" dt="2024-04-18T09:37:19.934" v="4066" actId="26606"/>
          <ac:spMkLst>
            <pc:docMk/>
            <pc:sldMk cId="1531875628" sldId="257"/>
            <ac:spMk id="76" creationId="{8A6DB0E6-E65F-4229-A5A0-2500203B6CC3}"/>
          </ac:spMkLst>
        </pc:spChg>
        <pc:spChg chg="add del">
          <ac:chgData name="Lubna jerar Naqvi" userId="127f9d9514bb8ae4" providerId="LiveId" clId="{CA50DDE2-F086-44E1-8D7A-3DD70A8C1564}" dt="2024-04-18T09:37:19.934" v="4066" actId="26606"/>
          <ac:spMkLst>
            <pc:docMk/>
            <pc:sldMk cId="1531875628" sldId="257"/>
            <ac:spMk id="77" creationId="{55D4142C-5077-457F-A6AD-3FECFDB39685}"/>
          </ac:spMkLst>
        </pc:spChg>
        <pc:spChg chg="add del">
          <ac:chgData name="Lubna jerar Naqvi" userId="127f9d9514bb8ae4" providerId="LiveId" clId="{CA50DDE2-F086-44E1-8D7A-3DD70A8C1564}" dt="2024-04-18T09:37:19.934" v="4066" actId="26606"/>
          <ac:spMkLst>
            <pc:docMk/>
            <pc:sldMk cId="1531875628" sldId="257"/>
            <ac:spMk id="78" creationId="{7A5F0580-5EE9-419F-96EE-B6529EF6E7D0}"/>
          </ac:spMkLst>
        </pc:spChg>
        <pc:spChg chg="add del">
          <ac:chgData name="Lubna jerar Naqvi" userId="127f9d9514bb8ae4" providerId="LiveId" clId="{CA50DDE2-F086-44E1-8D7A-3DD70A8C1564}" dt="2024-04-18T10:00:24.854" v="4142" actId="26606"/>
          <ac:spMkLst>
            <pc:docMk/>
            <pc:sldMk cId="1531875628" sldId="257"/>
            <ac:spMk id="79" creationId="{B3420082-9415-44EC-802E-C77D71D59C57}"/>
          </ac:spMkLst>
        </pc:spChg>
        <pc:spChg chg="add del">
          <ac:chgData name="Lubna jerar Naqvi" userId="127f9d9514bb8ae4" providerId="LiveId" clId="{CA50DDE2-F086-44E1-8D7A-3DD70A8C1564}" dt="2024-04-18T09:37:21.134" v="4068" actId="26606"/>
          <ac:spMkLst>
            <pc:docMk/>
            <pc:sldMk cId="1531875628" sldId="257"/>
            <ac:spMk id="80" creationId="{50E4C519-FBE9-4ABE-A8F9-C2CBE326932F}"/>
          </ac:spMkLst>
        </pc:spChg>
        <pc:spChg chg="add del">
          <ac:chgData name="Lubna jerar Naqvi" userId="127f9d9514bb8ae4" providerId="LiveId" clId="{CA50DDE2-F086-44E1-8D7A-3DD70A8C1564}" dt="2024-04-18T09:37:21.134" v="4068" actId="26606"/>
          <ac:spMkLst>
            <pc:docMk/>
            <pc:sldMk cId="1531875628" sldId="257"/>
            <ac:spMk id="81" creationId="{80EC29FB-299E-49F3-8C7B-01199632A30F}"/>
          </ac:spMkLst>
        </pc:spChg>
        <pc:spChg chg="add del">
          <ac:chgData name="Lubna jerar Naqvi" userId="127f9d9514bb8ae4" providerId="LiveId" clId="{CA50DDE2-F086-44E1-8D7A-3DD70A8C1564}" dt="2024-04-18T09:37:21.134" v="4068" actId="26606"/>
          <ac:spMkLst>
            <pc:docMk/>
            <pc:sldMk cId="1531875628" sldId="257"/>
            <ac:spMk id="82" creationId="{C29A2522-B27A-45C5-897B-79A1407D159A}"/>
          </ac:spMkLst>
        </pc:spChg>
        <pc:spChg chg="add del">
          <ac:chgData name="Lubna jerar Naqvi" userId="127f9d9514bb8ae4" providerId="LiveId" clId="{CA50DDE2-F086-44E1-8D7A-3DD70A8C1564}" dt="2024-04-18T09:37:21.134" v="4068" actId="26606"/>
          <ac:spMkLst>
            <pc:docMk/>
            <pc:sldMk cId="1531875628" sldId="257"/>
            <ac:spMk id="83" creationId="{98E79BE4-34FE-485A-98A5-92CE8F7C4743}"/>
          </ac:spMkLst>
        </pc:spChg>
        <pc:spChg chg="add del">
          <ac:chgData name="Lubna jerar Naqvi" userId="127f9d9514bb8ae4" providerId="LiveId" clId="{CA50DDE2-F086-44E1-8D7A-3DD70A8C1564}" dt="2024-04-18T09:37:21.134" v="4068" actId="26606"/>
          <ac:spMkLst>
            <pc:docMk/>
            <pc:sldMk cId="1531875628" sldId="257"/>
            <ac:spMk id="84" creationId="{7A5F0580-5EE9-419F-96EE-B6529EF6E7D0}"/>
          </ac:spMkLst>
        </pc:spChg>
        <pc:spChg chg="add del">
          <ac:chgData name="Lubna jerar Naqvi" userId="127f9d9514bb8ae4" providerId="LiveId" clId="{CA50DDE2-F086-44E1-8D7A-3DD70A8C1564}" dt="2024-04-18T10:00:24.854" v="4142" actId="26606"/>
          <ac:spMkLst>
            <pc:docMk/>
            <pc:sldMk cId="1531875628" sldId="257"/>
            <ac:spMk id="85" creationId="{55A52C45-1FCB-4636-A80F-2849B8226C01}"/>
          </ac:spMkLst>
        </pc:spChg>
        <pc:spChg chg="add del">
          <ac:chgData name="Lubna jerar Naqvi" userId="127f9d9514bb8ae4" providerId="LiveId" clId="{CA50DDE2-F086-44E1-8D7A-3DD70A8C1564}" dt="2024-04-18T09:37:30.576" v="4070" actId="26606"/>
          <ac:spMkLst>
            <pc:docMk/>
            <pc:sldMk cId="1531875628" sldId="257"/>
            <ac:spMk id="86" creationId="{F94AA2BD-2E3F-4B1D-8127-5744B8115311}"/>
          </ac:spMkLst>
        </pc:spChg>
        <pc:spChg chg="add del">
          <ac:chgData name="Lubna jerar Naqvi" userId="127f9d9514bb8ae4" providerId="LiveId" clId="{CA50DDE2-F086-44E1-8D7A-3DD70A8C1564}" dt="2024-04-18T09:37:30.576" v="4070" actId="26606"/>
          <ac:spMkLst>
            <pc:docMk/>
            <pc:sldMk cId="1531875628" sldId="257"/>
            <ac:spMk id="87" creationId="{4BD02261-2DC8-4AA8-9E16-7751AE892445}"/>
          </ac:spMkLst>
        </pc:spChg>
        <pc:spChg chg="add del">
          <ac:chgData name="Lubna jerar Naqvi" userId="127f9d9514bb8ae4" providerId="LiveId" clId="{CA50DDE2-F086-44E1-8D7A-3DD70A8C1564}" dt="2024-04-18T09:37:30.576" v="4070" actId="26606"/>
          <ac:spMkLst>
            <pc:docMk/>
            <pc:sldMk cId="1531875628" sldId="257"/>
            <ac:spMk id="88" creationId="{3D752CF2-2291-40B5-B462-C17B174C10BC}"/>
          </ac:spMkLst>
        </pc:spChg>
        <pc:spChg chg="add del">
          <ac:chgData name="Lubna jerar Naqvi" userId="127f9d9514bb8ae4" providerId="LiveId" clId="{CA50DDE2-F086-44E1-8D7A-3DD70A8C1564}" dt="2024-04-18T10:00:24.854" v="4142" actId="26606"/>
          <ac:spMkLst>
            <pc:docMk/>
            <pc:sldMk cId="1531875628" sldId="257"/>
            <ac:spMk id="89" creationId="{768EB4DD-3704-43AD-92B3-C4E0C6EA92CB}"/>
          </ac:spMkLst>
        </pc:spChg>
        <pc:spChg chg="add del">
          <ac:chgData name="Lubna jerar Naqvi" userId="127f9d9514bb8ae4" providerId="LiveId" clId="{CA50DDE2-F086-44E1-8D7A-3DD70A8C1564}" dt="2024-04-18T10:00:19.056" v="4139" actId="26606"/>
          <ac:spMkLst>
            <pc:docMk/>
            <pc:sldMk cId="1531875628" sldId="257"/>
            <ac:spMk id="94" creationId="{B43B9CA2-4B31-4ACD-9A9F-B8E6C6420386}"/>
          </ac:spMkLst>
        </pc:spChg>
        <pc:spChg chg="add del">
          <ac:chgData name="Lubna jerar Naqvi" userId="127f9d9514bb8ae4" providerId="LiveId" clId="{CA50DDE2-F086-44E1-8D7A-3DD70A8C1564}" dt="2024-04-18T10:00:19.056" v="4139" actId="26606"/>
          <ac:spMkLst>
            <pc:docMk/>
            <pc:sldMk cId="1531875628" sldId="257"/>
            <ac:spMk id="96" creationId="{33F94DB1-BC5D-454D-845C-7BA3A1F46999}"/>
          </ac:spMkLst>
        </pc:spChg>
        <pc:spChg chg="add del">
          <ac:chgData name="Lubna jerar Naqvi" userId="127f9d9514bb8ae4" providerId="LiveId" clId="{CA50DDE2-F086-44E1-8D7A-3DD70A8C1564}" dt="2024-04-18T10:00:19.056" v="4139" actId="26606"/>
          <ac:spMkLst>
            <pc:docMk/>
            <pc:sldMk cId="1531875628" sldId="257"/>
            <ac:spMk id="98" creationId="{5676B86F-860B-4586-BCAA-C0650C09B7B9}"/>
          </ac:spMkLst>
        </pc:spChg>
        <pc:spChg chg="add del">
          <ac:chgData name="Lubna jerar Naqvi" userId="127f9d9514bb8ae4" providerId="LiveId" clId="{CA50DDE2-F086-44E1-8D7A-3DD70A8C1564}" dt="2024-04-18T10:00:19.056" v="4139" actId="26606"/>
          <ac:spMkLst>
            <pc:docMk/>
            <pc:sldMk cId="1531875628" sldId="257"/>
            <ac:spMk id="100" creationId="{8C818ED5-2F56-4171-9445-3AA4F4462396}"/>
          </ac:spMkLst>
        </pc:spChg>
        <pc:spChg chg="add del">
          <ac:chgData name="Lubna jerar Naqvi" userId="127f9d9514bb8ae4" providerId="LiveId" clId="{CA50DDE2-F086-44E1-8D7A-3DD70A8C1564}" dt="2024-04-18T10:00:19.056" v="4139" actId="26606"/>
          <ac:spMkLst>
            <pc:docMk/>
            <pc:sldMk cId="1531875628" sldId="257"/>
            <ac:spMk id="102" creationId="{DE74FCE8-866C-4AFA-B45C-FACE2A6094E4}"/>
          </ac:spMkLst>
        </pc:spChg>
        <pc:spChg chg="add del">
          <ac:chgData name="Lubna jerar Naqvi" userId="127f9d9514bb8ae4" providerId="LiveId" clId="{CA50DDE2-F086-44E1-8D7A-3DD70A8C1564}" dt="2024-04-18T10:00:24.847" v="4141" actId="26606"/>
          <ac:spMkLst>
            <pc:docMk/>
            <pc:sldMk cId="1531875628" sldId="257"/>
            <ac:spMk id="104" creationId="{9A42C7B2-7BD6-433A-95AB-5AA4F44B5819}"/>
          </ac:spMkLst>
        </pc:spChg>
        <pc:spChg chg="add del">
          <ac:chgData name="Lubna jerar Naqvi" userId="127f9d9514bb8ae4" providerId="LiveId" clId="{CA50DDE2-F086-44E1-8D7A-3DD70A8C1564}" dt="2024-04-18T10:00:24.847" v="4141" actId="26606"/>
          <ac:spMkLst>
            <pc:docMk/>
            <pc:sldMk cId="1531875628" sldId="257"/>
            <ac:spMk id="105" creationId="{0ADDB668-2CA4-4D2B-9C34-3487CA330BA8}"/>
          </ac:spMkLst>
        </pc:spChg>
        <pc:spChg chg="add del">
          <ac:chgData name="Lubna jerar Naqvi" userId="127f9d9514bb8ae4" providerId="LiveId" clId="{CA50DDE2-F086-44E1-8D7A-3DD70A8C1564}" dt="2024-04-18T10:00:24.847" v="4141" actId="26606"/>
          <ac:spMkLst>
            <pc:docMk/>
            <pc:sldMk cId="1531875628" sldId="257"/>
            <ac:spMk id="106" creationId="{2568BC19-F052-4108-93E1-6A3D1DEC072F}"/>
          </ac:spMkLst>
        </pc:spChg>
        <pc:spChg chg="add del">
          <ac:chgData name="Lubna jerar Naqvi" userId="127f9d9514bb8ae4" providerId="LiveId" clId="{CA50DDE2-F086-44E1-8D7A-3DD70A8C1564}" dt="2024-04-18T10:00:24.847" v="4141" actId="26606"/>
          <ac:spMkLst>
            <pc:docMk/>
            <pc:sldMk cId="1531875628" sldId="257"/>
            <ac:spMk id="107" creationId="{D5FD337D-4D6B-4C8B-B6F5-121097E09881}"/>
          </ac:spMkLst>
        </pc:spChg>
        <pc:spChg chg="add del">
          <ac:chgData name="Lubna jerar Naqvi" userId="127f9d9514bb8ae4" providerId="LiveId" clId="{CA50DDE2-F086-44E1-8D7A-3DD70A8C1564}" dt="2024-04-18T10:02:09.992" v="4153" actId="26606"/>
          <ac:spMkLst>
            <pc:docMk/>
            <pc:sldMk cId="1531875628" sldId="257"/>
            <ac:spMk id="109" creationId="{5EBC18B6-E5C3-4AD1-97A4-E6A3477A0BB9}"/>
          </ac:spMkLst>
        </pc:spChg>
        <pc:spChg chg="add del">
          <ac:chgData name="Lubna jerar Naqvi" userId="127f9d9514bb8ae4" providerId="LiveId" clId="{CA50DDE2-F086-44E1-8D7A-3DD70A8C1564}" dt="2024-04-18T10:02:09.992" v="4153" actId="26606"/>
          <ac:spMkLst>
            <pc:docMk/>
            <pc:sldMk cId="1531875628" sldId="257"/>
            <ac:spMk id="110" creationId="{136A4AB6-B72B-4CC6-ADCF-BE807B6C3D71}"/>
          </ac:spMkLst>
        </pc:spChg>
        <pc:spChg chg="add del">
          <ac:chgData name="Lubna jerar Naqvi" userId="127f9d9514bb8ae4" providerId="LiveId" clId="{CA50DDE2-F086-44E1-8D7A-3DD70A8C1564}" dt="2024-04-18T10:02:09.992" v="4153" actId="26606"/>
          <ac:spMkLst>
            <pc:docMk/>
            <pc:sldMk cId="1531875628" sldId="257"/>
            <ac:spMk id="111" creationId="{B35D540D-9486-4236-952A-F72DC52D79BF}"/>
          </ac:spMkLst>
        </pc:spChg>
        <pc:spChg chg="add del">
          <ac:chgData name="Lubna jerar Naqvi" userId="127f9d9514bb8ae4" providerId="LiveId" clId="{CA50DDE2-F086-44E1-8D7A-3DD70A8C1564}" dt="2024-04-18T10:02:09.981" v="4152" actId="26606"/>
          <ac:spMkLst>
            <pc:docMk/>
            <pc:sldMk cId="1531875628" sldId="257"/>
            <ac:spMk id="116" creationId="{2A299ADF-C96B-4580-9DF4-9D9269C56780}"/>
          </ac:spMkLst>
        </pc:spChg>
        <pc:spChg chg="add del">
          <ac:chgData name="Lubna jerar Naqvi" userId="127f9d9514bb8ae4" providerId="LiveId" clId="{CA50DDE2-F086-44E1-8D7A-3DD70A8C1564}" dt="2024-04-18T10:02:09.981" v="4152" actId="26606"/>
          <ac:spMkLst>
            <pc:docMk/>
            <pc:sldMk cId="1531875628" sldId="257"/>
            <ac:spMk id="118" creationId="{77B9ED5D-FBCA-4F0D-A30B-F8DB7B425553}"/>
          </ac:spMkLst>
        </pc:spChg>
        <pc:spChg chg="add del">
          <ac:chgData name="Lubna jerar Naqvi" userId="127f9d9514bb8ae4" providerId="LiveId" clId="{CA50DDE2-F086-44E1-8D7A-3DD70A8C1564}" dt="2024-04-18T10:02:09.981" v="4152" actId="26606"/>
          <ac:spMkLst>
            <pc:docMk/>
            <pc:sldMk cId="1531875628" sldId="257"/>
            <ac:spMk id="120" creationId="{406034C9-73F6-444C-8AF7-50F88478617D}"/>
          </ac:spMkLst>
        </pc:spChg>
        <pc:spChg chg="add del">
          <ac:chgData name="Lubna jerar Naqvi" userId="127f9d9514bb8ae4" providerId="LiveId" clId="{CA50DDE2-F086-44E1-8D7A-3DD70A8C1564}" dt="2024-04-18T10:02:32.322" v="4159" actId="26606"/>
          <ac:spMkLst>
            <pc:docMk/>
            <pc:sldMk cId="1531875628" sldId="257"/>
            <ac:spMk id="122" creationId="{10127CDE-2B99-47A8-BB3C-7D17519105E0}"/>
          </ac:spMkLst>
        </pc:spChg>
        <pc:spChg chg="add del">
          <ac:chgData name="Lubna jerar Naqvi" userId="127f9d9514bb8ae4" providerId="LiveId" clId="{CA50DDE2-F086-44E1-8D7A-3DD70A8C1564}" dt="2024-04-18T10:02:32.322" v="4159" actId="26606"/>
          <ac:spMkLst>
            <pc:docMk/>
            <pc:sldMk cId="1531875628" sldId="257"/>
            <ac:spMk id="123" creationId="{614141FC-8189-47F8-821A-FC9A4E91E039}"/>
          </ac:spMkLst>
        </pc:spChg>
        <pc:spChg chg="add del">
          <ac:chgData name="Lubna jerar Naqvi" userId="127f9d9514bb8ae4" providerId="LiveId" clId="{CA50DDE2-F086-44E1-8D7A-3DD70A8C1564}" dt="2024-04-18T10:02:32.322" v="4159" actId="26606"/>
          <ac:spMkLst>
            <pc:docMk/>
            <pc:sldMk cId="1531875628" sldId="257"/>
            <ac:spMk id="124" creationId="{C062E60F-5CD4-4268-8359-8076634680E5}"/>
          </ac:spMkLst>
        </pc:spChg>
        <pc:spChg chg="add del">
          <ac:chgData name="Lubna jerar Naqvi" userId="127f9d9514bb8ae4" providerId="LiveId" clId="{CA50DDE2-F086-44E1-8D7A-3DD70A8C1564}" dt="2024-04-18T10:02:32.322" v="4159" actId="26606"/>
          <ac:spMkLst>
            <pc:docMk/>
            <pc:sldMk cId="1531875628" sldId="257"/>
            <ac:spMk id="125" creationId="{BB341EC3-1810-4D33-BA3F-E2D0AA0ECFB6}"/>
          </ac:spMkLst>
        </pc:spChg>
        <pc:spChg chg="add del">
          <ac:chgData name="Lubna jerar Naqvi" userId="127f9d9514bb8ae4" providerId="LiveId" clId="{CA50DDE2-F086-44E1-8D7A-3DD70A8C1564}" dt="2024-04-18T10:02:32.316" v="4158" actId="26606"/>
          <ac:spMkLst>
            <pc:docMk/>
            <pc:sldMk cId="1531875628" sldId="257"/>
            <ac:spMk id="130" creationId="{139AB947-785D-482B-A71B-C1C825A20DC4}"/>
          </ac:spMkLst>
        </pc:spChg>
        <pc:spChg chg="add del">
          <ac:chgData name="Lubna jerar Naqvi" userId="127f9d9514bb8ae4" providerId="LiveId" clId="{CA50DDE2-F086-44E1-8D7A-3DD70A8C1564}" dt="2024-04-18T10:02:32.316" v="4158" actId="26606"/>
          <ac:spMkLst>
            <pc:docMk/>
            <pc:sldMk cId="1531875628" sldId="257"/>
            <ac:spMk id="132" creationId="{468A839C-B241-4F23-9A1D-CBCAFE6F5068}"/>
          </ac:spMkLst>
        </pc:spChg>
        <pc:spChg chg="add del">
          <ac:chgData name="Lubna jerar Naqvi" userId="127f9d9514bb8ae4" providerId="LiveId" clId="{CA50DDE2-F086-44E1-8D7A-3DD70A8C1564}" dt="2024-04-18T10:02:32.316" v="4158" actId="26606"/>
          <ac:spMkLst>
            <pc:docMk/>
            <pc:sldMk cId="1531875628" sldId="257"/>
            <ac:spMk id="134" creationId="{AF68CAD5-0452-48EC-94D8-91ED8F5EB7D8}"/>
          </ac:spMkLst>
        </pc:spChg>
        <pc:spChg chg="add del">
          <ac:chgData name="Lubna jerar Naqvi" userId="127f9d9514bb8ae4" providerId="LiveId" clId="{CA50DDE2-F086-44E1-8D7A-3DD70A8C1564}" dt="2024-04-18T10:02:32.316" v="4158" actId="26606"/>
          <ac:spMkLst>
            <pc:docMk/>
            <pc:sldMk cId="1531875628" sldId="257"/>
            <ac:spMk id="136" creationId="{F89F292F-513F-4E95-9E51-6B736F17BDDD}"/>
          </ac:spMkLst>
        </pc:spChg>
        <pc:spChg chg="add del">
          <ac:chgData name="Lubna jerar Naqvi" userId="127f9d9514bb8ae4" providerId="LiveId" clId="{CA50DDE2-F086-44E1-8D7A-3DD70A8C1564}" dt="2024-04-18T10:02:32.316" v="4158" actId="26606"/>
          <ac:spMkLst>
            <pc:docMk/>
            <pc:sldMk cId="1531875628" sldId="257"/>
            <ac:spMk id="138" creationId="{13A52E0E-6908-496E-BB67-DDBF1EEC3B7B}"/>
          </ac:spMkLst>
        </pc:spChg>
        <pc:spChg chg="add del">
          <ac:chgData name="Lubna jerar Naqvi" userId="127f9d9514bb8ae4" providerId="LiveId" clId="{CA50DDE2-F086-44E1-8D7A-3DD70A8C1564}" dt="2024-04-21T18:07:31.557" v="5154" actId="26606"/>
          <ac:spMkLst>
            <pc:docMk/>
            <pc:sldMk cId="1531875628" sldId="257"/>
            <ac:spMk id="140" creationId="{0550F5B9-399F-4FAD-AE6C-ED65F9A43A74}"/>
          </ac:spMkLst>
        </pc:spChg>
        <pc:spChg chg="add del">
          <ac:chgData name="Lubna jerar Naqvi" userId="127f9d9514bb8ae4" providerId="LiveId" clId="{CA50DDE2-F086-44E1-8D7A-3DD70A8C1564}" dt="2024-04-21T18:07:31.557" v="5154" actId="26606"/>
          <ac:spMkLst>
            <pc:docMk/>
            <pc:sldMk cId="1531875628" sldId="257"/>
            <ac:spMk id="141" creationId="{C062E60F-5CD4-4268-8359-8076634680E5}"/>
          </ac:spMkLst>
        </pc:spChg>
        <pc:spChg chg="add del">
          <ac:chgData name="Lubna jerar Naqvi" userId="127f9d9514bb8ae4" providerId="LiveId" clId="{CA50DDE2-F086-44E1-8D7A-3DD70A8C1564}" dt="2024-04-21T18:07:31.557" v="5154" actId="26606"/>
          <ac:spMkLst>
            <pc:docMk/>
            <pc:sldMk cId="1531875628" sldId="257"/>
            <ac:spMk id="142" creationId="{BB341EC3-1810-4D33-BA3F-E2D0AA0ECFB6}"/>
          </ac:spMkLst>
        </pc:spChg>
        <pc:spChg chg="add del">
          <ac:chgData name="Lubna jerar Naqvi" userId="127f9d9514bb8ae4" providerId="LiveId" clId="{CA50DDE2-F086-44E1-8D7A-3DD70A8C1564}" dt="2024-04-21T18:07:31.557" v="5154" actId="26606"/>
          <ac:spMkLst>
            <pc:docMk/>
            <pc:sldMk cId="1531875628" sldId="257"/>
            <ac:spMk id="143" creationId="{10127CDE-2B99-47A8-BB3C-7D17519105E0}"/>
          </ac:spMkLst>
        </pc:spChg>
        <pc:spChg chg="add del">
          <ac:chgData name="Lubna jerar Naqvi" userId="127f9d9514bb8ae4" providerId="LiveId" clId="{CA50DDE2-F086-44E1-8D7A-3DD70A8C1564}" dt="2024-04-21T18:07:15.597" v="5149" actId="26606"/>
          <ac:spMkLst>
            <pc:docMk/>
            <pc:sldMk cId="1531875628" sldId="257"/>
            <ac:spMk id="148" creationId="{5EBC18B6-E5C3-4AD1-97A4-E6A3477A0BB9}"/>
          </ac:spMkLst>
        </pc:spChg>
        <pc:spChg chg="add del">
          <ac:chgData name="Lubna jerar Naqvi" userId="127f9d9514bb8ae4" providerId="LiveId" clId="{CA50DDE2-F086-44E1-8D7A-3DD70A8C1564}" dt="2024-04-21T18:07:15.597" v="5149" actId="26606"/>
          <ac:spMkLst>
            <pc:docMk/>
            <pc:sldMk cId="1531875628" sldId="257"/>
            <ac:spMk id="150" creationId="{136A4AB6-B72B-4CC6-ADCF-BE807B6C3D71}"/>
          </ac:spMkLst>
        </pc:spChg>
        <pc:spChg chg="add del">
          <ac:chgData name="Lubna jerar Naqvi" userId="127f9d9514bb8ae4" providerId="LiveId" clId="{CA50DDE2-F086-44E1-8D7A-3DD70A8C1564}" dt="2024-04-21T18:07:15.597" v="5149" actId="26606"/>
          <ac:spMkLst>
            <pc:docMk/>
            <pc:sldMk cId="1531875628" sldId="257"/>
            <ac:spMk id="152" creationId="{B35D540D-9486-4236-952A-F72DC52D79BF}"/>
          </ac:spMkLst>
        </pc:spChg>
        <pc:spChg chg="add del">
          <ac:chgData name="Lubna jerar Naqvi" userId="127f9d9514bb8ae4" providerId="LiveId" clId="{CA50DDE2-F086-44E1-8D7A-3DD70A8C1564}" dt="2024-04-21T18:07:19.934" v="5151" actId="26606"/>
          <ac:spMkLst>
            <pc:docMk/>
            <pc:sldMk cId="1531875628" sldId="257"/>
            <ac:spMk id="154" creationId="{8C818ED5-2F56-4171-9445-3AA4F4462396}"/>
          </ac:spMkLst>
        </pc:spChg>
        <pc:spChg chg="add del">
          <ac:chgData name="Lubna jerar Naqvi" userId="127f9d9514bb8ae4" providerId="LiveId" clId="{CA50DDE2-F086-44E1-8D7A-3DD70A8C1564}" dt="2024-04-21T18:07:19.934" v="5151" actId="26606"/>
          <ac:spMkLst>
            <pc:docMk/>
            <pc:sldMk cId="1531875628" sldId="257"/>
            <ac:spMk id="155" creationId="{B43B9CA2-4B31-4ACD-9A9F-B8E6C6420386}"/>
          </ac:spMkLst>
        </pc:spChg>
        <pc:spChg chg="add del">
          <ac:chgData name="Lubna jerar Naqvi" userId="127f9d9514bb8ae4" providerId="LiveId" clId="{CA50DDE2-F086-44E1-8D7A-3DD70A8C1564}" dt="2024-04-21T18:07:19.934" v="5151" actId="26606"/>
          <ac:spMkLst>
            <pc:docMk/>
            <pc:sldMk cId="1531875628" sldId="257"/>
            <ac:spMk id="156" creationId="{DE74FCE8-866C-4AFA-B45C-FACE2A6094E4}"/>
          </ac:spMkLst>
        </pc:spChg>
        <pc:spChg chg="add del">
          <ac:chgData name="Lubna jerar Naqvi" userId="127f9d9514bb8ae4" providerId="LiveId" clId="{CA50DDE2-F086-44E1-8D7A-3DD70A8C1564}" dt="2024-04-21T18:07:19.934" v="5151" actId="26606"/>
          <ac:spMkLst>
            <pc:docMk/>
            <pc:sldMk cId="1531875628" sldId="257"/>
            <ac:spMk id="157" creationId="{33F94DB1-BC5D-454D-845C-7BA3A1F46999}"/>
          </ac:spMkLst>
        </pc:spChg>
        <pc:spChg chg="add del">
          <ac:chgData name="Lubna jerar Naqvi" userId="127f9d9514bb8ae4" providerId="LiveId" clId="{CA50DDE2-F086-44E1-8D7A-3DD70A8C1564}" dt="2024-04-21T18:07:19.934" v="5151" actId="26606"/>
          <ac:spMkLst>
            <pc:docMk/>
            <pc:sldMk cId="1531875628" sldId="257"/>
            <ac:spMk id="158" creationId="{5676B86F-860B-4586-BCAA-C0650C09B7B9}"/>
          </ac:spMkLst>
        </pc:spChg>
        <pc:spChg chg="add del">
          <ac:chgData name="Lubna jerar Naqvi" userId="127f9d9514bb8ae4" providerId="LiveId" clId="{CA50DDE2-F086-44E1-8D7A-3DD70A8C1564}" dt="2024-04-21T18:07:31.548" v="5153" actId="26606"/>
          <ac:spMkLst>
            <pc:docMk/>
            <pc:sldMk cId="1531875628" sldId="257"/>
            <ac:spMk id="160" creationId="{71A784BF-09DB-448D-99FC-B49DFC6605D5}"/>
          </ac:spMkLst>
        </pc:spChg>
        <pc:spChg chg="add del">
          <ac:chgData name="Lubna jerar Naqvi" userId="127f9d9514bb8ae4" providerId="LiveId" clId="{CA50DDE2-F086-44E1-8D7A-3DD70A8C1564}" dt="2024-04-21T18:07:31.548" v="5153" actId="26606"/>
          <ac:spMkLst>
            <pc:docMk/>
            <pc:sldMk cId="1531875628" sldId="257"/>
            <ac:spMk id="161" creationId="{917859B3-4C91-478D-929D-BB6433F90849}"/>
          </ac:spMkLst>
        </pc:spChg>
        <pc:spChg chg="add del">
          <ac:chgData name="Lubna jerar Naqvi" userId="127f9d9514bb8ae4" providerId="LiveId" clId="{CA50DDE2-F086-44E1-8D7A-3DD70A8C1564}" dt="2024-04-21T18:07:31.548" v="5153" actId="26606"/>
          <ac:spMkLst>
            <pc:docMk/>
            <pc:sldMk cId="1531875628" sldId="257"/>
            <ac:spMk id="162" creationId="{6283FBD2-A663-469F-855C-06D86E3C1161}"/>
          </ac:spMkLst>
        </pc:spChg>
        <pc:spChg chg="add del">
          <ac:chgData name="Lubna jerar Naqvi" userId="127f9d9514bb8ae4" providerId="LiveId" clId="{CA50DDE2-F086-44E1-8D7A-3DD70A8C1564}" dt="2024-04-21T18:07:31.548" v="5153" actId="26606"/>
          <ac:spMkLst>
            <pc:docMk/>
            <pc:sldMk cId="1531875628" sldId="257"/>
            <ac:spMk id="163" creationId="{8A1279FC-7441-4E55-B082-2774E6316482}"/>
          </ac:spMkLst>
        </pc:spChg>
        <pc:spChg chg="add">
          <ac:chgData name="Lubna jerar Naqvi" userId="127f9d9514bb8ae4" providerId="LiveId" clId="{CA50DDE2-F086-44E1-8D7A-3DD70A8C1564}" dt="2024-04-21T18:07:31.557" v="5154" actId="26606"/>
          <ac:spMkLst>
            <pc:docMk/>
            <pc:sldMk cId="1531875628" sldId="257"/>
            <ac:spMk id="165" creationId="{4E37AFD8-49EE-4E57-8DAD-71736702727A}"/>
          </ac:spMkLst>
        </pc:spChg>
        <pc:spChg chg="add">
          <ac:chgData name="Lubna jerar Naqvi" userId="127f9d9514bb8ae4" providerId="LiveId" clId="{CA50DDE2-F086-44E1-8D7A-3DD70A8C1564}" dt="2024-04-21T18:07:31.557" v="5154" actId="26606"/>
          <ac:spMkLst>
            <pc:docMk/>
            <pc:sldMk cId="1531875628" sldId="257"/>
            <ac:spMk id="166" creationId="{134744D3-B068-4646-83B8-525E6D15DF43}"/>
          </ac:spMkLst>
        </pc:spChg>
        <pc:spChg chg="add">
          <ac:chgData name="Lubna jerar Naqvi" userId="127f9d9514bb8ae4" providerId="LiveId" clId="{CA50DDE2-F086-44E1-8D7A-3DD70A8C1564}" dt="2024-04-21T18:07:31.557" v="5154" actId="26606"/>
          <ac:spMkLst>
            <pc:docMk/>
            <pc:sldMk cId="1531875628" sldId="257"/>
            <ac:spMk id="167" creationId="{15048A18-0381-485F-B557-E17906AE6A95}"/>
          </ac:spMkLst>
        </pc:spChg>
        <pc:graphicFrameChg chg="add del">
          <ac:chgData name="Lubna jerar Naqvi" userId="127f9d9514bb8ae4" providerId="LiveId" clId="{CA50DDE2-F086-44E1-8D7A-3DD70A8C1564}" dt="2024-04-18T08:58:20.189" v="654" actId="26606"/>
          <ac:graphicFrameMkLst>
            <pc:docMk/>
            <pc:sldMk cId="1531875628" sldId="257"/>
            <ac:graphicFrameMk id="37" creationId="{BC25385E-37E2-8C28-FFEE-7AE31D33E009}"/>
          </ac:graphicFrameMkLst>
        </pc:graphicFrameChg>
        <pc:graphicFrameChg chg="add del">
          <ac:chgData name="Lubna jerar Naqvi" userId="127f9d9514bb8ae4" providerId="LiveId" clId="{CA50DDE2-F086-44E1-8D7A-3DD70A8C1564}" dt="2024-04-18T08:58:49.450" v="656" actId="26606"/>
          <ac:graphicFrameMkLst>
            <pc:docMk/>
            <pc:sldMk cId="1531875628" sldId="257"/>
            <ac:graphicFrameMk id="50" creationId="{199A4074-8966-DC65-6D49-3830E7B4D630}"/>
          </ac:graphicFrameMkLst>
        </pc:graphicFrameChg>
        <pc:graphicFrameChg chg="add del">
          <ac:chgData name="Lubna jerar Naqvi" userId="127f9d9514bb8ae4" providerId="LiveId" clId="{CA50DDE2-F086-44E1-8D7A-3DD70A8C1564}" dt="2024-04-18T09:00:09.702" v="771" actId="26606"/>
          <ac:graphicFrameMkLst>
            <pc:docMk/>
            <pc:sldMk cId="1531875628" sldId="257"/>
            <ac:graphicFrameMk id="54" creationId="{81DAEBD5-30AF-961A-2343-CD69DC8A550E}"/>
          </ac:graphicFrameMkLst>
        </pc:graphicFrameChg>
        <pc:graphicFrameChg chg="add del">
          <ac:chgData name="Lubna jerar Naqvi" userId="127f9d9514bb8ae4" providerId="LiveId" clId="{CA50DDE2-F086-44E1-8D7A-3DD70A8C1564}" dt="2024-04-18T09:00:12.827" v="773" actId="26606"/>
          <ac:graphicFrameMkLst>
            <pc:docMk/>
            <pc:sldMk cId="1531875628" sldId="257"/>
            <ac:graphicFrameMk id="67" creationId="{C255BEEB-DBD4-CD6F-5110-3DC6368ABDDB}"/>
          </ac:graphicFrameMkLst>
        </pc:graphicFrameChg>
        <pc:graphicFrameChg chg="add del">
          <ac:chgData name="Lubna jerar Naqvi" userId="127f9d9514bb8ae4" providerId="LiveId" clId="{CA50DDE2-F086-44E1-8D7A-3DD70A8C1564}" dt="2024-04-18T09:00:18.668" v="775" actId="26606"/>
          <ac:graphicFrameMkLst>
            <pc:docMk/>
            <pc:sldMk cId="1531875628" sldId="257"/>
            <ac:graphicFrameMk id="69" creationId="{C255BEEB-DBD4-CD6F-5110-3DC6368ABDDB}"/>
          </ac:graphicFrameMkLst>
        </pc:graphicFrameChg>
        <pc:picChg chg="add mod ord">
          <ac:chgData name="Lubna jerar Naqvi" userId="127f9d9514bb8ae4" providerId="LiveId" clId="{CA50DDE2-F086-44E1-8D7A-3DD70A8C1564}" dt="2024-04-18T09:37:32.869" v="4072" actId="931"/>
          <ac:picMkLst>
            <pc:docMk/>
            <pc:sldMk cId="1531875628" sldId="257"/>
            <ac:picMk id="7" creationId="{4E598C29-430E-4584-3B9D-3263DF3797EB}"/>
          </ac:picMkLst>
        </pc:picChg>
        <pc:picChg chg="add mod ord">
          <ac:chgData name="Lubna jerar Naqvi" userId="127f9d9514bb8ae4" providerId="LiveId" clId="{CA50DDE2-F086-44E1-8D7A-3DD70A8C1564}" dt="2024-04-21T18:07:31.557" v="5154" actId="26606"/>
          <ac:picMkLst>
            <pc:docMk/>
            <pc:sldMk cId="1531875628" sldId="257"/>
            <ac:picMk id="9" creationId="{592EC3B1-9CF1-1475-3430-614CED89CBB3}"/>
          </ac:picMkLst>
        </pc:picChg>
        <pc:picChg chg="add del mod ord">
          <ac:chgData name="Lubna jerar Naqvi" userId="127f9d9514bb8ae4" providerId="LiveId" clId="{CA50DDE2-F086-44E1-8D7A-3DD70A8C1564}" dt="2024-04-18T10:00:46.930" v="4147" actId="478"/>
          <ac:picMkLst>
            <pc:docMk/>
            <pc:sldMk cId="1531875628" sldId="257"/>
            <ac:picMk id="13" creationId="{59DBEB3E-3D5E-EB90-F2E4-71DA227A87F7}"/>
          </ac:picMkLst>
        </pc:picChg>
        <pc:picChg chg="add mod ord">
          <ac:chgData name="Lubna jerar Naqvi" userId="127f9d9514bb8ae4" providerId="LiveId" clId="{CA50DDE2-F086-44E1-8D7A-3DD70A8C1564}" dt="2024-04-21T18:07:31.557" v="5154" actId="26606"/>
          <ac:picMkLst>
            <pc:docMk/>
            <pc:sldMk cId="1531875628" sldId="257"/>
            <ac:picMk id="19" creationId="{7678A526-E4B2-5869-32E6-65C301D628E3}"/>
          </ac:picMkLst>
        </pc:picChg>
        <pc:picChg chg="add mod ord">
          <ac:chgData name="Lubna jerar Naqvi" userId="127f9d9514bb8ae4" providerId="LiveId" clId="{CA50DDE2-F086-44E1-8D7A-3DD70A8C1564}" dt="2024-04-21T18:07:31.557" v="5154" actId="26606"/>
          <ac:picMkLst>
            <pc:docMk/>
            <pc:sldMk cId="1531875628" sldId="257"/>
            <ac:picMk id="28" creationId="{FF38FC07-6588-B7F2-AEB8-A198E77B579F}"/>
          </ac:picMkLst>
        </pc:picChg>
      </pc:sldChg>
      <pc:sldChg chg="addSp modSp new mod setBg">
        <pc:chgData name="Lubna jerar Naqvi" userId="127f9d9514bb8ae4" providerId="LiveId" clId="{CA50DDE2-F086-44E1-8D7A-3DD70A8C1564}" dt="2024-04-21T18:10:37.074" v="5480" actId="20577"/>
        <pc:sldMkLst>
          <pc:docMk/>
          <pc:sldMk cId="2517518296" sldId="258"/>
        </pc:sldMkLst>
        <pc:spChg chg="mod">
          <ac:chgData name="Lubna jerar Naqvi" userId="127f9d9514bb8ae4" providerId="LiveId" clId="{CA50DDE2-F086-44E1-8D7A-3DD70A8C1564}" dt="2024-04-18T09:37:54.599" v="4076" actId="26606"/>
          <ac:spMkLst>
            <pc:docMk/>
            <pc:sldMk cId="2517518296" sldId="258"/>
            <ac:spMk id="2" creationId="{5C01A932-DECB-A81A-6EFB-CBFC036055F8}"/>
          </ac:spMkLst>
        </pc:spChg>
        <pc:spChg chg="mod">
          <ac:chgData name="Lubna jerar Naqvi" userId="127f9d9514bb8ae4" providerId="LiveId" clId="{CA50DDE2-F086-44E1-8D7A-3DD70A8C1564}" dt="2024-04-21T18:10:37.074" v="5480" actId="20577"/>
          <ac:spMkLst>
            <pc:docMk/>
            <pc:sldMk cId="2517518296" sldId="258"/>
            <ac:spMk id="3" creationId="{5386673F-4053-B620-EE3E-184C684123B1}"/>
          </ac:spMkLst>
        </pc:spChg>
        <pc:spChg chg="add">
          <ac:chgData name="Lubna jerar Naqvi" userId="127f9d9514bb8ae4" providerId="LiveId" clId="{CA50DDE2-F086-44E1-8D7A-3DD70A8C1564}" dt="2024-04-18T09:37:54.599" v="4076" actId="26606"/>
          <ac:spMkLst>
            <pc:docMk/>
            <pc:sldMk cId="2517518296" sldId="258"/>
            <ac:spMk id="10" creationId="{F94AA2BD-2E3F-4B1D-8127-5744B8115311}"/>
          </ac:spMkLst>
        </pc:spChg>
        <pc:spChg chg="add">
          <ac:chgData name="Lubna jerar Naqvi" userId="127f9d9514bb8ae4" providerId="LiveId" clId="{CA50DDE2-F086-44E1-8D7A-3DD70A8C1564}" dt="2024-04-18T09:37:54.599" v="4076" actId="26606"/>
          <ac:spMkLst>
            <pc:docMk/>
            <pc:sldMk cId="2517518296" sldId="258"/>
            <ac:spMk id="12" creationId="{4BD02261-2DC8-4AA8-9E16-7751AE892445}"/>
          </ac:spMkLst>
        </pc:spChg>
        <pc:spChg chg="add">
          <ac:chgData name="Lubna jerar Naqvi" userId="127f9d9514bb8ae4" providerId="LiveId" clId="{CA50DDE2-F086-44E1-8D7A-3DD70A8C1564}" dt="2024-04-18T09:37:54.599" v="4076" actId="26606"/>
          <ac:spMkLst>
            <pc:docMk/>
            <pc:sldMk cId="2517518296" sldId="258"/>
            <ac:spMk id="14" creationId="{3D752CF2-2291-40B5-B462-C17B174C10BC}"/>
          </ac:spMkLst>
        </pc:spChg>
        <pc:picChg chg="add mod">
          <ac:chgData name="Lubna jerar Naqvi" userId="127f9d9514bb8ae4" providerId="LiveId" clId="{CA50DDE2-F086-44E1-8D7A-3DD70A8C1564}" dt="2024-04-18T09:37:54.599" v="4076" actId="26606"/>
          <ac:picMkLst>
            <pc:docMk/>
            <pc:sldMk cId="2517518296" sldId="258"/>
            <ac:picMk id="5" creationId="{1B84DCCC-DA1C-4581-960B-7A3AFE35DD0B}"/>
          </ac:picMkLst>
        </pc:picChg>
      </pc:sldChg>
      <pc:sldChg chg="addSp delSp modSp new mod setBg">
        <pc:chgData name="Lubna jerar Naqvi" userId="127f9d9514bb8ae4" providerId="LiveId" clId="{CA50DDE2-F086-44E1-8D7A-3DD70A8C1564}" dt="2024-04-21T18:12:04.600" v="5651" actId="20577"/>
        <pc:sldMkLst>
          <pc:docMk/>
          <pc:sldMk cId="1791968027" sldId="259"/>
        </pc:sldMkLst>
        <pc:spChg chg="mod">
          <ac:chgData name="Lubna jerar Naqvi" userId="127f9d9514bb8ae4" providerId="LiveId" clId="{CA50DDE2-F086-44E1-8D7A-3DD70A8C1564}" dt="2024-04-18T09:39:10.631" v="4094" actId="26606"/>
          <ac:spMkLst>
            <pc:docMk/>
            <pc:sldMk cId="1791968027" sldId="259"/>
            <ac:spMk id="2" creationId="{9DD50A71-176E-B5FC-7592-BA0834D11CC5}"/>
          </ac:spMkLst>
        </pc:spChg>
        <pc:spChg chg="mod ord">
          <ac:chgData name="Lubna jerar Naqvi" userId="127f9d9514bb8ae4" providerId="LiveId" clId="{CA50DDE2-F086-44E1-8D7A-3DD70A8C1564}" dt="2024-04-21T18:12:04.600" v="5651" actId="20577"/>
          <ac:spMkLst>
            <pc:docMk/>
            <pc:sldMk cId="1791968027" sldId="259"/>
            <ac:spMk id="3" creationId="{13EFBBEF-2111-5D4C-80EF-F79FB15D226E}"/>
          </ac:spMkLst>
        </pc:spChg>
        <pc:spChg chg="add del">
          <ac:chgData name="Lubna jerar Naqvi" userId="127f9d9514bb8ae4" providerId="LiveId" clId="{CA50DDE2-F086-44E1-8D7A-3DD70A8C1564}" dt="2024-04-18T09:39:10.624" v="4093" actId="26606"/>
          <ac:spMkLst>
            <pc:docMk/>
            <pc:sldMk cId="1791968027" sldId="259"/>
            <ac:spMk id="11" creationId="{F94AA2BD-2E3F-4B1D-8127-5744B8115311}"/>
          </ac:spMkLst>
        </pc:spChg>
        <pc:spChg chg="add del">
          <ac:chgData name="Lubna jerar Naqvi" userId="127f9d9514bb8ae4" providerId="LiveId" clId="{CA50DDE2-F086-44E1-8D7A-3DD70A8C1564}" dt="2024-04-18T09:38:41.978" v="4086" actId="26606"/>
          <ac:spMkLst>
            <pc:docMk/>
            <pc:sldMk cId="1791968027" sldId="259"/>
            <ac:spMk id="12" creationId="{8108D317-7CBD-4897-BD1F-959436D2A3BE}"/>
          </ac:spMkLst>
        </pc:spChg>
        <pc:spChg chg="add del">
          <ac:chgData name="Lubna jerar Naqvi" userId="127f9d9514bb8ae4" providerId="LiveId" clId="{CA50DDE2-F086-44E1-8D7A-3DD70A8C1564}" dt="2024-04-18T09:39:10.624" v="4093" actId="26606"/>
          <ac:spMkLst>
            <pc:docMk/>
            <pc:sldMk cId="1791968027" sldId="259"/>
            <ac:spMk id="13" creationId="{4BD02261-2DC8-4AA8-9E16-7751AE892445}"/>
          </ac:spMkLst>
        </pc:spChg>
        <pc:spChg chg="add del">
          <ac:chgData name="Lubna jerar Naqvi" userId="127f9d9514bb8ae4" providerId="LiveId" clId="{CA50DDE2-F086-44E1-8D7A-3DD70A8C1564}" dt="2024-04-18T09:38:41.978" v="4086" actId="26606"/>
          <ac:spMkLst>
            <pc:docMk/>
            <pc:sldMk cId="1791968027" sldId="259"/>
            <ac:spMk id="14" creationId="{D6297641-8B9F-4767-9606-8A11313227BF}"/>
          </ac:spMkLst>
        </pc:spChg>
        <pc:spChg chg="add del">
          <ac:chgData name="Lubna jerar Naqvi" userId="127f9d9514bb8ae4" providerId="LiveId" clId="{CA50DDE2-F086-44E1-8D7A-3DD70A8C1564}" dt="2024-04-18T09:38:41.978" v="4086" actId="26606"/>
          <ac:spMkLst>
            <pc:docMk/>
            <pc:sldMk cId="1791968027" sldId="259"/>
            <ac:spMk id="16" creationId="{D8F3CA65-EA00-46B4-9616-39E6853F7BED}"/>
          </ac:spMkLst>
        </pc:spChg>
        <pc:spChg chg="add del">
          <ac:chgData name="Lubna jerar Naqvi" userId="127f9d9514bb8ae4" providerId="LiveId" clId="{CA50DDE2-F086-44E1-8D7A-3DD70A8C1564}" dt="2024-04-18T09:39:10.624" v="4093" actId="26606"/>
          <ac:spMkLst>
            <pc:docMk/>
            <pc:sldMk cId="1791968027" sldId="259"/>
            <ac:spMk id="18" creationId="{3D752CF2-2291-40B5-B462-C17B174C10BC}"/>
          </ac:spMkLst>
        </pc:spChg>
        <pc:spChg chg="add">
          <ac:chgData name="Lubna jerar Naqvi" userId="127f9d9514bb8ae4" providerId="LiveId" clId="{CA50DDE2-F086-44E1-8D7A-3DD70A8C1564}" dt="2024-04-18T09:39:10.631" v="4094" actId="26606"/>
          <ac:spMkLst>
            <pc:docMk/>
            <pc:sldMk cId="1791968027" sldId="259"/>
            <ac:spMk id="20" creationId="{2A865FE3-5FC9-4049-87CF-30019C46C0F5}"/>
          </ac:spMkLst>
        </pc:spChg>
        <pc:spChg chg="add">
          <ac:chgData name="Lubna jerar Naqvi" userId="127f9d9514bb8ae4" providerId="LiveId" clId="{CA50DDE2-F086-44E1-8D7A-3DD70A8C1564}" dt="2024-04-18T09:39:10.631" v="4094" actId="26606"/>
          <ac:spMkLst>
            <pc:docMk/>
            <pc:sldMk cId="1791968027" sldId="259"/>
            <ac:spMk id="21" creationId="{2C9A9DA9-7DC8-488B-A882-123947B0F3D9}"/>
          </ac:spMkLst>
        </pc:spChg>
        <pc:spChg chg="add">
          <ac:chgData name="Lubna jerar Naqvi" userId="127f9d9514bb8ae4" providerId="LiveId" clId="{CA50DDE2-F086-44E1-8D7A-3DD70A8C1564}" dt="2024-04-18T09:39:10.631" v="4094" actId="26606"/>
          <ac:spMkLst>
            <pc:docMk/>
            <pc:sldMk cId="1791968027" sldId="259"/>
            <ac:spMk id="22" creationId="{57F6BDD4-E066-4008-8011-6CC31AEB4556}"/>
          </ac:spMkLst>
        </pc:spChg>
        <pc:spChg chg="add">
          <ac:chgData name="Lubna jerar Naqvi" userId="127f9d9514bb8ae4" providerId="LiveId" clId="{CA50DDE2-F086-44E1-8D7A-3DD70A8C1564}" dt="2024-04-18T09:39:10.631" v="4094" actId="26606"/>
          <ac:spMkLst>
            <pc:docMk/>
            <pc:sldMk cId="1791968027" sldId="259"/>
            <ac:spMk id="23" creationId="{2711A8FB-68FC-45FC-B01E-38F809E2D439}"/>
          </ac:spMkLst>
        </pc:spChg>
        <pc:picChg chg="add mod">
          <ac:chgData name="Lubna jerar Naqvi" userId="127f9d9514bb8ae4" providerId="LiveId" clId="{CA50DDE2-F086-44E1-8D7A-3DD70A8C1564}" dt="2024-04-18T09:38:16.123" v="4081" actId="931"/>
          <ac:picMkLst>
            <pc:docMk/>
            <pc:sldMk cId="1791968027" sldId="259"/>
            <ac:picMk id="5" creationId="{EE34FD3D-42BA-7CF0-647F-3BFAC7141837}"/>
          </ac:picMkLst>
        </pc:picChg>
        <pc:picChg chg="add mod">
          <ac:chgData name="Lubna jerar Naqvi" userId="127f9d9514bb8ae4" providerId="LiveId" clId="{CA50DDE2-F086-44E1-8D7A-3DD70A8C1564}" dt="2024-04-18T09:38:43.525" v="4088" actId="931"/>
          <ac:picMkLst>
            <pc:docMk/>
            <pc:sldMk cId="1791968027" sldId="259"/>
            <ac:picMk id="7" creationId="{E74E2C00-DA55-FF50-542F-B12E73A27777}"/>
          </ac:picMkLst>
        </pc:picChg>
        <pc:picChg chg="add mod">
          <ac:chgData name="Lubna jerar Naqvi" userId="127f9d9514bb8ae4" providerId="LiveId" clId="{CA50DDE2-F086-44E1-8D7A-3DD70A8C1564}" dt="2024-04-18T09:39:10.631" v="4094" actId="26606"/>
          <ac:picMkLst>
            <pc:docMk/>
            <pc:sldMk cId="1791968027" sldId="259"/>
            <ac:picMk id="9" creationId="{6488ACAB-C221-CC5A-8EA8-37A224112E36}"/>
          </ac:picMkLst>
        </pc:picChg>
      </pc:sldChg>
      <pc:sldChg chg="addSp delSp modSp new mod ord modClrScheme chgLayout">
        <pc:chgData name="Lubna jerar Naqvi" userId="127f9d9514bb8ae4" providerId="LiveId" clId="{CA50DDE2-F086-44E1-8D7A-3DD70A8C1564}" dt="2024-04-18T09:17:22.683" v="1828" actId="122"/>
        <pc:sldMkLst>
          <pc:docMk/>
          <pc:sldMk cId="83946323" sldId="260"/>
        </pc:sldMkLst>
        <pc:spChg chg="del mod ord">
          <ac:chgData name="Lubna jerar Naqvi" userId="127f9d9514bb8ae4" providerId="LiveId" clId="{CA50DDE2-F086-44E1-8D7A-3DD70A8C1564}" dt="2024-04-18T09:17:17.878" v="1826" actId="700"/>
          <ac:spMkLst>
            <pc:docMk/>
            <pc:sldMk cId="83946323" sldId="260"/>
            <ac:spMk id="2" creationId="{E510ABD1-9E01-6CD0-85AA-CCF85CC823AE}"/>
          </ac:spMkLst>
        </pc:spChg>
        <pc:spChg chg="del">
          <ac:chgData name="Lubna jerar Naqvi" userId="127f9d9514bb8ae4" providerId="LiveId" clId="{CA50DDE2-F086-44E1-8D7A-3DD70A8C1564}" dt="2024-04-18T09:17:17.878" v="1826" actId="700"/>
          <ac:spMkLst>
            <pc:docMk/>
            <pc:sldMk cId="83946323" sldId="260"/>
            <ac:spMk id="3" creationId="{B9AA75F0-E7C7-A180-362C-B908316AABB8}"/>
          </ac:spMkLst>
        </pc:spChg>
        <pc:spChg chg="add mod ord">
          <ac:chgData name="Lubna jerar Naqvi" userId="127f9d9514bb8ae4" providerId="LiveId" clId="{CA50DDE2-F086-44E1-8D7A-3DD70A8C1564}" dt="2024-04-18T09:17:22.683" v="1828" actId="122"/>
          <ac:spMkLst>
            <pc:docMk/>
            <pc:sldMk cId="83946323" sldId="260"/>
            <ac:spMk id="4" creationId="{075EF82A-DDBF-ACC4-A205-EE59FFC51743}"/>
          </ac:spMkLst>
        </pc:spChg>
      </pc:sldChg>
      <pc:sldChg chg="addSp delSp modSp add mod setBg">
        <pc:chgData name="Lubna jerar Naqvi" userId="127f9d9514bb8ae4" providerId="LiveId" clId="{CA50DDE2-F086-44E1-8D7A-3DD70A8C1564}" dt="2024-04-18T09:41:17.148" v="4115" actId="1076"/>
        <pc:sldMkLst>
          <pc:docMk/>
          <pc:sldMk cId="2505560089" sldId="261"/>
        </pc:sldMkLst>
        <pc:spChg chg="mod">
          <ac:chgData name="Lubna jerar Naqvi" userId="127f9d9514bb8ae4" providerId="LiveId" clId="{CA50DDE2-F086-44E1-8D7A-3DD70A8C1564}" dt="2024-04-18T09:41:09.422" v="4114" actId="26606"/>
          <ac:spMkLst>
            <pc:docMk/>
            <pc:sldMk cId="2505560089" sldId="261"/>
            <ac:spMk id="2" creationId="{9DD50A71-176E-B5FC-7592-BA0834D11CC5}"/>
          </ac:spMkLst>
        </pc:spChg>
        <pc:spChg chg="mod ord">
          <ac:chgData name="Lubna jerar Naqvi" userId="127f9d9514bb8ae4" providerId="LiveId" clId="{CA50DDE2-F086-44E1-8D7A-3DD70A8C1564}" dt="2024-04-18T09:41:09.422" v="4114" actId="26606"/>
          <ac:spMkLst>
            <pc:docMk/>
            <pc:sldMk cId="2505560089" sldId="261"/>
            <ac:spMk id="3" creationId="{13EFBBEF-2111-5D4C-80EF-F79FB15D226E}"/>
          </ac:spMkLst>
        </pc:spChg>
        <pc:spChg chg="add del">
          <ac:chgData name="Lubna jerar Naqvi" userId="127f9d9514bb8ae4" providerId="LiveId" clId="{CA50DDE2-F086-44E1-8D7A-3DD70A8C1564}" dt="2024-04-18T09:40:20.803" v="4099" actId="26606"/>
          <ac:spMkLst>
            <pc:docMk/>
            <pc:sldMk cId="2505560089" sldId="261"/>
            <ac:spMk id="10" creationId="{F94AA2BD-2E3F-4B1D-8127-5744B8115311}"/>
          </ac:spMkLst>
        </pc:spChg>
        <pc:spChg chg="add del">
          <ac:chgData name="Lubna jerar Naqvi" userId="127f9d9514bb8ae4" providerId="LiveId" clId="{CA50DDE2-F086-44E1-8D7A-3DD70A8C1564}" dt="2024-04-18T09:40:20.803" v="4099" actId="26606"/>
          <ac:spMkLst>
            <pc:docMk/>
            <pc:sldMk cId="2505560089" sldId="261"/>
            <ac:spMk id="12" creationId="{4BD02261-2DC8-4AA8-9E16-7751AE892445}"/>
          </ac:spMkLst>
        </pc:spChg>
        <pc:spChg chg="add del">
          <ac:chgData name="Lubna jerar Naqvi" userId="127f9d9514bb8ae4" providerId="LiveId" clId="{CA50DDE2-F086-44E1-8D7A-3DD70A8C1564}" dt="2024-04-18T09:40:20.803" v="4099" actId="26606"/>
          <ac:spMkLst>
            <pc:docMk/>
            <pc:sldMk cId="2505560089" sldId="261"/>
            <ac:spMk id="14" creationId="{3D752CF2-2291-40B5-B462-C17B174C10BC}"/>
          </ac:spMkLst>
        </pc:spChg>
        <pc:spChg chg="add del">
          <ac:chgData name="Lubna jerar Naqvi" userId="127f9d9514bb8ae4" providerId="LiveId" clId="{CA50DDE2-F086-44E1-8D7A-3DD70A8C1564}" dt="2024-04-18T09:40:22.541" v="4101" actId="26606"/>
          <ac:spMkLst>
            <pc:docMk/>
            <pc:sldMk cId="2505560089" sldId="261"/>
            <ac:spMk id="16" creationId="{D1A4588A-55D5-49B8-BE41-54ACDCFF2C17}"/>
          </ac:spMkLst>
        </pc:spChg>
        <pc:spChg chg="add del">
          <ac:chgData name="Lubna jerar Naqvi" userId="127f9d9514bb8ae4" providerId="LiveId" clId="{CA50DDE2-F086-44E1-8D7A-3DD70A8C1564}" dt="2024-04-18T09:40:22.541" v="4101" actId="26606"/>
          <ac:spMkLst>
            <pc:docMk/>
            <pc:sldMk cId="2505560089" sldId="261"/>
            <ac:spMk id="17" creationId="{F97E7EA2-EDCD-47E9-81BC-415C606D1B58}"/>
          </ac:spMkLst>
        </pc:spChg>
        <pc:spChg chg="add del">
          <ac:chgData name="Lubna jerar Naqvi" userId="127f9d9514bb8ae4" providerId="LiveId" clId="{CA50DDE2-F086-44E1-8D7A-3DD70A8C1564}" dt="2024-04-18T09:41:03.546" v="4111" actId="26606"/>
          <ac:spMkLst>
            <pc:docMk/>
            <pc:sldMk cId="2505560089" sldId="261"/>
            <ac:spMk id="18" creationId="{FC8D5885-2804-4D3C-BE31-902E4D3279B0}"/>
          </ac:spMkLst>
        </pc:spChg>
        <pc:spChg chg="add del">
          <ac:chgData name="Lubna jerar Naqvi" userId="127f9d9514bb8ae4" providerId="LiveId" clId="{CA50DDE2-F086-44E1-8D7A-3DD70A8C1564}" dt="2024-04-18T09:40:24.143" v="4103" actId="26606"/>
          <ac:spMkLst>
            <pc:docMk/>
            <pc:sldMk cId="2505560089" sldId="261"/>
            <ac:spMk id="19" creationId="{2C9A9DA9-7DC8-488B-A882-123947B0F3D9}"/>
          </ac:spMkLst>
        </pc:spChg>
        <pc:spChg chg="add del">
          <ac:chgData name="Lubna jerar Naqvi" userId="127f9d9514bb8ae4" providerId="LiveId" clId="{CA50DDE2-F086-44E1-8D7A-3DD70A8C1564}" dt="2024-04-18T09:40:24.143" v="4103" actId="26606"/>
          <ac:spMkLst>
            <pc:docMk/>
            <pc:sldMk cId="2505560089" sldId="261"/>
            <ac:spMk id="20" creationId="{57F6BDD4-E066-4008-8011-6CC31AEB4556}"/>
          </ac:spMkLst>
        </pc:spChg>
        <pc:spChg chg="add del">
          <ac:chgData name="Lubna jerar Naqvi" userId="127f9d9514bb8ae4" providerId="LiveId" clId="{CA50DDE2-F086-44E1-8D7A-3DD70A8C1564}" dt="2024-04-18T09:40:24.143" v="4103" actId="26606"/>
          <ac:spMkLst>
            <pc:docMk/>
            <pc:sldMk cId="2505560089" sldId="261"/>
            <ac:spMk id="21" creationId="{2711A8FB-68FC-45FC-B01E-38F809E2D439}"/>
          </ac:spMkLst>
        </pc:spChg>
        <pc:spChg chg="add del">
          <ac:chgData name="Lubna jerar Naqvi" userId="127f9d9514bb8ae4" providerId="LiveId" clId="{CA50DDE2-F086-44E1-8D7A-3DD70A8C1564}" dt="2024-04-18T09:40:24.143" v="4103" actId="26606"/>
          <ac:spMkLst>
            <pc:docMk/>
            <pc:sldMk cId="2505560089" sldId="261"/>
            <ac:spMk id="22" creationId="{2A865FE3-5FC9-4049-87CF-30019C46C0F5}"/>
          </ac:spMkLst>
        </pc:spChg>
        <pc:spChg chg="add del">
          <ac:chgData name="Lubna jerar Naqvi" userId="127f9d9514bb8ae4" providerId="LiveId" clId="{CA50DDE2-F086-44E1-8D7A-3DD70A8C1564}" dt="2024-04-18T09:40:32.720" v="4105" actId="26606"/>
          <ac:spMkLst>
            <pc:docMk/>
            <pc:sldMk cId="2505560089" sldId="261"/>
            <ac:spMk id="24" creationId="{5DF40726-9B19-4165-9C26-757D16E19E23}"/>
          </ac:spMkLst>
        </pc:spChg>
        <pc:spChg chg="add del">
          <ac:chgData name="Lubna jerar Naqvi" userId="127f9d9514bb8ae4" providerId="LiveId" clId="{CA50DDE2-F086-44E1-8D7A-3DD70A8C1564}" dt="2024-04-18T09:40:32.720" v="4105" actId="26606"/>
          <ac:spMkLst>
            <pc:docMk/>
            <pc:sldMk cId="2505560089" sldId="261"/>
            <ac:spMk id="25" creationId="{2089CB41-F399-4AEB-980C-5BFB1049CBED}"/>
          </ac:spMkLst>
        </pc:spChg>
        <pc:spChg chg="add del">
          <ac:chgData name="Lubna jerar Naqvi" userId="127f9d9514bb8ae4" providerId="LiveId" clId="{CA50DDE2-F086-44E1-8D7A-3DD70A8C1564}" dt="2024-04-18T09:40:32.720" v="4105" actId="26606"/>
          <ac:spMkLst>
            <pc:docMk/>
            <pc:sldMk cId="2505560089" sldId="261"/>
            <ac:spMk id="26" creationId="{1BFC967B-3DD6-463D-9DB9-6E4419AE0DAA}"/>
          </ac:spMkLst>
        </pc:spChg>
        <pc:spChg chg="add del">
          <ac:chgData name="Lubna jerar Naqvi" userId="127f9d9514bb8ae4" providerId="LiveId" clId="{CA50DDE2-F086-44E1-8D7A-3DD70A8C1564}" dt="2024-04-18T09:40:36.819" v="4107" actId="26606"/>
          <ac:spMkLst>
            <pc:docMk/>
            <pc:sldMk cId="2505560089" sldId="261"/>
            <ac:spMk id="28" creationId="{5DF40726-9B19-4165-9C26-757D16E19E23}"/>
          </ac:spMkLst>
        </pc:spChg>
        <pc:spChg chg="add del">
          <ac:chgData name="Lubna jerar Naqvi" userId="127f9d9514bb8ae4" providerId="LiveId" clId="{CA50DDE2-F086-44E1-8D7A-3DD70A8C1564}" dt="2024-04-18T09:40:36.819" v="4107" actId="26606"/>
          <ac:spMkLst>
            <pc:docMk/>
            <pc:sldMk cId="2505560089" sldId="261"/>
            <ac:spMk id="29" creationId="{21B3977D-00DD-E3F0-9E7E-2330CBFDF817}"/>
          </ac:spMkLst>
        </pc:spChg>
        <pc:spChg chg="add del">
          <ac:chgData name="Lubna jerar Naqvi" userId="127f9d9514bb8ae4" providerId="LiveId" clId="{CA50DDE2-F086-44E1-8D7A-3DD70A8C1564}" dt="2024-04-18T09:40:41.310" v="4109" actId="26606"/>
          <ac:spMkLst>
            <pc:docMk/>
            <pc:sldMk cId="2505560089" sldId="261"/>
            <ac:spMk id="31" creationId="{8108D317-7CBD-4897-BD1F-959436D2A3BE}"/>
          </ac:spMkLst>
        </pc:spChg>
        <pc:spChg chg="add del">
          <ac:chgData name="Lubna jerar Naqvi" userId="127f9d9514bb8ae4" providerId="LiveId" clId="{CA50DDE2-F086-44E1-8D7A-3DD70A8C1564}" dt="2024-04-18T09:40:41.310" v="4109" actId="26606"/>
          <ac:spMkLst>
            <pc:docMk/>
            <pc:sldMk cId="2505560089" sldId="261"/>
            <ac:spMk id="32" creationId="{D6297641-8B9F-4767-9606-8A11313227BF}"/>
          </ac:spMkLst>
        </pc:spChg>
        <pc:spChg chg="add del">
          <ac:chgData name="Lubna jerar Naqvi" userId="127f9d9514bb8ae4" providerId="LiveId" clId="{CA50DDE2-F086-44E1-8D7A-3DD70A8C1564}" dt="2024-04-18T09:40:41.310" v="4109" actId="26606"/>
          <ac:spMkLst>
            <pc:docMk/>
            <pc:sldMk cId="2505560089" sldId="261"/>
            <ac:spMk id="33" creationId="{D8F3CA65-EA00-46B4-9616-39E6853F7BED}"/>
          </ac:spMkLst>
        </pc:spChg>
        <pc:spChg chg="add del">
          <ac:chgData name="Lubna jerar Naqvi" userId="127f9d9514bb8ae4" providerId="LiveId" clId="{CA50DDE2-F086-44E1-8D7A-3DD70A8C1564}" dt="2024-04-18T09:41:03.546" v="4111" actId="26606"/>
          <ac:spMkLst>
            <pc:docMk/>
            <pc:sldMk cId="2505560089" sldId="261"/>
            <ac:spMk id="35" creationId="{560AFAAC-EA6C-45A9-9E03-C9C9F0193B4F}"/>
          </ac:spMkLst>
        </pc:spChg>
        <pc:spChg chg="add del">
          <ac:chgData name="Lubna jerar Naqvi" userId="127f9d9514bb8ae4" providerId="LiveId" clId="{CA50DDE2-F086-44E1-8D7A-3DD70A8C1564}" dt="2024-04-18T09:41:03.546" v="4111" actId="26606"/>
          <ac:spMkLst>
            <pc:docMk/>
            <pc:sldMk cId="2505560089" sldId="261"/>
            <ac:spMk id="36" creationId="{83549E37-C86B-4401-90BD-D8BF83859F14}"/>
          </ac:spMkLst>
        </pc:spChg>
        <pc:spChg chg="add del">
          <ac:chgData name="Lubna jerar Naqvi" userId="127f9d9514bb8ae4" providerId="LiveId" clId="{CA50DDE2-F086-44E1-8D7A-3DD70A8C1564}" dt="2024-04-18T09:41:03.546" v="4111" actId="26606"/>
          <ac:spMkLst>
            <pc:docMk/>
            <pc:sldMk cId="2505560089" sldId="261"/>
            <ac:spMk id="37" creationId="{8A17784E-76D8-4521-A77D-0D2EBB923004}"/>
          </ac:spMkLst>
        </pc:spChg>
        <pc:spChg chg="add del">
          <ac:chgData name="Lubna jerar Naqvi" userId="127f9d9514bb8ae4" providerId="LiveId" clId="{CA50DDE2-F086-44E1-8D7A-3DD70A8C1564}" dt="2024-04-18T09:41:03.546" v="4111" actId="26606"/>
          <ac:spMkLst>
            <pc:docMk/>
            <pc:sldMk cId="2505560089" sldId="261"/>
            <ac:spMk id="38" creationId="{C0036C6B-F09C-4EAB-AE02-8D056EE74856}"/>
          </ac:spMkLst>
        </pc:spChg>
        <pc:spChg chg="add del">
          <ac:chgData name="Lubna jerar Naqvi" userId="127f9d9514bb8ae4" providerId="LiveId" clId="{CA50DDE2-F086-44E1-8D7A-3DD70A8C1564}" dt="2024-04-18T09:41:09.415" v="4113" actId="26606"/>
          <ac:spMkLst>
            <pc:docMk/>
            <pc:sldMk cId="2505560089" sldId="261"/>
            <ac:spMk id="40" creationId="{D1A4588A-55D5-49B8-BE41-54ACDCFF2C17}"/>
          </ac:spMkLst>
        </pc:spChg>
        <pc:spChg chg="add del">
          <ac:chgData name="Lubna jerar Naqvi" userId="127f9d9514bb8ae4" providerId="LiveId" clId="{CA50DDE2-F086-44E1-8D7A-3DD70A8C1564}" dt="2024-04-18T09:41:09.415" v="4113" actId="26606"/>
          <ac:spMkLst>
            <pc:docMk/>
            <pc:sldMk cId="2505560089" sldId="261"/>
            <ac:spMk id="41" creationId="{F97E7EA2-EDCD-47E9-81BC-415C606D1B58}"/>
          </ac:spMkLst>
        </pc:spChg>
        <pc:spChg chg="add">
          <ac:chgData name="Lubna jerar Naqvi" userId="127f9d9514bb8ae4" providerId="LiveId" clId="{CA50DDE2-F086-44E1-8D7A-3DD70A8C1564}" dt="2024-04-18T09:41:09.422" v="4114" actId="26606"/>
          <ac:spMkLst>
            <pc:docMk/>
            <pc:sldMk cId="2505560089" sldId="261"/>
            <ac:spMk id="43" creationId="{F94AA2BD-2E3F-4B1D-8127-5744B8115311}"/>
          </ac:spMkLst>
        </pc:spChg>
        <pc:spChg chg="add">
          <ac:chgData name="Lubna jerar Naqvi" userId="127f9d9514bb8ae4" providerId="LiveId" clId="{CA50DDE2-F086-44E1-8D7A-3DD70A8C1564}" dt="2024-04-18T09:41:09.422" v="4114" actId="26606"/>
          <ac:spMkLst>
            <pc:docMk/>
            <pc:sldMk cId="2505560089" sldId="261"/>
            <ac:spMk id="44" creationId="{4BD02261-2DC8-4AA8-9E16-7751AE892445}"/>
          </ac:spMkLst>
        </pc:spChg>
        <pc:spChg chg="add">
          <ac:chgData name="Lubna jerar Naqvi" userId="127f9d9514bb8ae4" providerId="LiveId" clId="{CA50DDE2-F086-44E1-8D7A-3DD70A8C1564}" dt="2024-04-18T09:41:09.422" v="4114" actId="26606"/>
          <ac:spMkLst>
            <pc:docMk/>
            <pc:sldMk cId="2505560089" sldId="261"/>
            <ac:spMk id="45" creationId="{3D752CF2-2291-40B5-B462-C17B174C10BC}"/>
          </ac:spMkLst>
        </pc:spChg>
        <pc:picChg chg="add mod ord">
          <ac:chgData name="Lubna jerar Naqvi" userId="127f9d9514bb8ae4" providerId="LiveId" clId="{CA50DDE2-F086-44E1-8D7A-3DD70A8C1564}" dt="2024-04-18T09:41:17.148" v="4115" actId="1076"/>
          <ac:picMkLst>
            <pc:docMk/>
            <pc:sldMk cId="2505560089" sldId="261"/>
            <ac:picMk id="5" creationId="{2BEB16F5-5583-B371-3E1E-D51C06B39B88}"/>
          </ac:picMkLst>
        </pc:picChg>
      </pc:sldChg>
      <pc:sldChg chg="addSp delSp modSp new mod setBg">
        <pc:chgData name="Lubna jerar Naqvi" userId="127f9d9514bb8ae4" providerId="LiveId" clId="{CA50DDE2-F086-44E1-8D7A-3DD70A8C1564}" dt="2024-04-18T09:42:58.849" v="4121" actId="26606"/>
        <pc:sldMkLst>
          <pc:docMk/>
          <pc:sldMk cId="1459769297" sldId="262"/>
        </pc:sldMkLst>
        <pc:spChg chg="mod">
          <ac:chgData name="Lubna jerar Naqvi" userId="127f9d9514bb8ae4" providerId="LiveId" clId="{CA50DDE2-F086-44E1-8D7A-3DD70A8C1564}" dt="2024-04-18T09:42:58.849" v="4121" actId="26606"/>
          <ac:spMkLst>
            <pc:docMk/>
            <pc:sldMk cId="1459769297" sldId="262"/>
            <ac:spMk id="2" creationId="{C6764369-B203-F3E8-54F2-1F2CB000100B}"/>
          </ac:spMkLst>
        </pc:spChg>
        <pc:spChg chg="mod">
          <ac:chgData name="Lubna jerar Naqvi" userId="127f9d9514bb8ae4" providerId="LiveId" clId="{CA50DDE2-F086-44E1-8D7A-3DD70A8C1564}" dt="2024-04-18T09:42:58.849" v="4121" actId="26606"/>
          <ac:spMkLst>
            <pc:docMk/>
            <pc:sldMk cId="1459769297" sldId="262"/>
            <ac:spMk id="3" creationId="{DF81A315-9034-15AE-8C6D-B45C063B108D}"/>
          </ac:spMkLst>
        </pc:spChg>
        <pc:spChg chg="add del">
          <ac:chgData name="Lubna jerar Naqvi" userId="127f9d9514bb8ae4" providerId="LiveId" clId="{CA50DDE2-F086-44E1-8D7A-3DD70A8C1564}" dt="2024-04-18T09:42:58.841" v="4120" actId="26606"/>
          <ac:spMkLst>
            <pc:docMk/>
            <pc:sldMk cId="1459769297" sldId="262"/>
            <ac:spMk id="10" creationId="{0288C6B4-AFC3-407F-A595-EFFD38D4CCAF}"/>
          </ac:spMkLst>
        </pc:spChg>
        <pc:spChg chg="add del">
          <ac:chgData name="Lubna jerar Naqvi" userId="127f9d9514bb8ae4" providerId="LiveId" clId="{CA50DDE2-F086-44E1-8D7A-3DD70A8C1564}" dt="2024-04-18T09:42:58.841" v="4120" actId="26606"/>
          <ac:spMkLst>
            <pc:docMk/>
            <pc:sldMk cId="1459769297" sldId="262"/>
            <ac:spMk id="12" creationId="{CF236821-17FE-429B-8D2C-08E13A64EA40}"/>
          </ac:spMkLst>
        </pc:spChg>
        <pc:spChg chg="add del">
          <ac:chgData name="Lubna jerar Naqvi" userId="127f9d9514bb8ae4" providerId="LiveId" clId="{CA50DDE2-F086-44E1-8D7A-3DD70A8C1564}" dt="2024-04-18T09:42:58.841" v="4120" actId="26606"/>
          <ac:spMkLst>
            <pc:docMk/>
            <pc:sldMk cId="1459769297" sldId="262"/>
            <ac:spMk id="14" creationId="{C0BDBCD2-E081-43AB-9119-C55465E59757}"/>
          </ac:spMkLst>
        </pc:spChg>
        <pc:spChg chg="add del">
          <ac:chgData name="Lubna jerar Naqvi" userId="127f9d9514bb8ae4" providerId="LiveId" clId="{CA50DDE2-F086-44E1-8D7A-3DD70A8C1564}" dt="2024-04-18T09:42:58.841" v="4120" actId="26606"/>
          <ac:spMkLst>
            <pc:docMk/>
            <pc:sldMk cId="1459769297" sldId="262"/>
            <ac:spMk id="16" creationId="{98E79BE4-34FE-485A-98A5-92CE8F7C4743}"/>
          </ac:spMkLst>
        </pc:spChg>
        <pc:spChg chg="add del">
          <ac:chgData name="Lubna jerar Naqvi" userId="127f9d9514bb8ae4" providerId="LiveId" clId="{CA50DDE2-F086-44E1-8D7A-3DD70A8C1564}" dt="2024-04-18T09:42:58.841" v="4120" actId="26606"/>
          <ac:spMkLst>
            <pc:docMk/>
            <pc:sldMk cId="1459769297" sldId="262"/>
            <ac:spMk id="18" creationId="{7A5F0580-5EE9-419F-96EE-B6529EF6E7D0}"/>
          </ac:spMkLst>
        </pc:spChg>
        <pc:spChg chg="add">
          <ac:chgData name="Lubna jerar Naqvi" userId="127f9d9514bb8ae4" providerId="LiveId" clId="{CA50DDE2-F086-44E1-8D7A-3DD70A8C1564}" dt="2024-04-18T09:42:58.849" v="4121" actId="26606"/>
          <ac:spMkLst>
            <pc:docMk/>
            <pc:sldMk cId="1459769297" sldId="262"/>
            <ac:spMk id="20" creationId="{2C9A9DA9-7DC8-488B-A882-123947B0F3D9}"/>
          </ac:spMkLst>
        </pc:spChg>
        <pc:spChg chg="add">
          <ac:chgData name="Lubna jerar Naqvi" userId="127f9d9514bb8ae4" providerId="LiveId" clId="{CA50DDE2-F086-44E1-8D7A-3DD70A8C1564}" dt="2024-04-18T09:42:58.849" v="4121" actId="26606"/>
          <ac:spMkLst>
            <pc:docMk/>
            <pc:sldMk cId="1459769297" sldId="262"/>
            <ac:spMk id="21" creationId="{57F6BDD4-E066-4008-8011-6CC31AEB4556}"/>
          </ac:spMkLst>
        </pc:spChg>
        <pc:spChg chg="add">
          <ac:chgData name="Lubna jerar Naqvi" userId="127f9d9514bb8ae4" providerId="LiveId" clId="{CA50DDE2-F086-44E1-8D7A-3DD70A8C1564}" dt="2024-04-18T09:42:58.849" v="4121" actId="26606"/>
          <ac:spMkLst>
            <pc:docMk/>
            <pc:sldMk cId="1459769297" sldId="262"/>
            <ac:spMk id="22" creationId="{2711A8FB-68FC-45FC-B01E-38F809E2D439}"/>
          </ac:spMkLst>
        </pc:spChg>
        <pc:spChg chg="add">
          <ac:chgData name="Lubna jerar Naqvi" userId="127f9d9514bb8ae4" providerId="LiveId" clId="{CA50DDE2-F086-44E1-8D7A-3DD70A8C1564}" dt="2024-04-18T09:42:58.849" v="4121" actId="26606"/>
          <ac:spMkLst>
            <pc:docMk/>
            <pc:sldMk cId="1459769297" sldId="262"/>
            <ac:spMk id="23" creationId="{2A865FE3-5FC9-4049-87CF-30019C46C0F5}"/>
          </ac:spMkLst>
        </pc:spChg>
        <pc:picChg chg="add mod">
          <ac:chgData name="Lubna jerar Naqvi" userId="127f9d9514bb8ae4" providerId="LiveId" clId="{CA50DDE2-F086-44E1-8D7A-3DD70A8C1564}" dt="2024-04-18T09:42:58.849" v="4121" actId="26606"/>
          <ac:picMkLst>
            <pc:docMk/>
            <pc:sldMk cId="1459769297" sldId="262"/>
            <ac:picMk id="5" creationId="{86850864-FAE9-7D9D-3B60-67E020D1EAD8}"/>
          </ac:picMkLst>
        </pc:picChg>
      </pc:sldChg>
      <pc:sldChg chg="addSp delSp modSp new mod setBg">
        <pc:chgData name="Lubna jerar Naqvi" userId="127f9d9514bb8ae4" providerId="LiveId" clId="{CA50DDE2-F086-44E1-8D7A-3DD70A8C1564}" dt="2024-04-21T18:05:46.456" v="5146" actId="20577"/>
        <pc:sldMkLst>
          <pc:docMk/>
          <pc:sldMk cId="3432797970" sldId="263"/>
        </pc:sldMkLst>
        <pc:spChg chg="mod">
          <ac:chgData name="Lubna jerar Naqvi" userId="127f9d9514bb8ae4" providerId="LiveId" clId="{CA50DDE2-F086-44E1-8D7A-3DD70A8C1564}" dt="2024-04-21T13:35:08.535" v="4782" actId="26606"/>
          <ac:spMkLst>
            <pc:docMk/>
            <pc:sldMk cId="3432797970" sldId="263"/>
            <ac:spMk id="2" creationId="{4B11CFCC-8B2A-718E-023A-9EE4D536BCD4}"/>
          </ac:spMkLst>
        </pc:spChg>
        <pc:spChg chg="mod ord">
          <ac:chgData name="Lubna jerar Naqvi" userId="127f9d9514bb8ae4" providerId="LiveId" clId="{CA50DDE2-F086-44E1-8D7A-3DD70A8C1564}" dt="2024-04-21T18:05:46.456" v="5146" actId="20577"/>
          <ac:spMkLst>
            <pc:docMk/>
            <pc:sldMk cId="3432797970" sldId="263"/>
            <ac:spMk id="3" creationId="{54C0F487-0750-0F70-55B9-732148EB37AE}"/>
          </ac:spMkLst>
        </pc:spChg>
        <pc:spChg chg="add del">
          <ac:chgData name="Lubna jerar Naqvi" userId="127f9d9514bb8ae4" providerId="LiveId" clId="{CA50DDE2-F086-44E1-8D7A-3DD70A8C1564}" dt="2024-04-21T13:28:49.286" v="4574" actId="26606"/>
          <ac:spMkLst>
            <pc:docMk/>
            <pc:sldMk cId="3432797970" sldId="263"/>
            <ac:spMk id="12" creationId="{2C9A9DA9-7DC8-488B-A882-123947B0F3D9}"/>
          </ac:spMkLst>
        </pc:spChg>
        <pc:spChg chg="add del">
          <ac:chgData name="Lubna jerar Naqvi" userId="127f9d9514bb8ae4" providerId="LiveId" clId="{CA50DDE2-F086-44E1-8D7A-3DD70A8C1564}" dt="2024-04-21T13:28:49.286" v="4574" actId="26606"/>
          <ac:spMkLst>
            <pc:docMk/>
            <pc:sldMk cId="3432797970" sldId="263"/>
            <ac:spMk id="14" creationId="{57F6BDD4-E066-4008-8011-6CC31AEB4556}"/>
          </ac:spMkLst>
        </pc:spChg>
        <pc:spChg chg="add del">
          <ac:chgData name="Lubna jerar Naqvi" userId="127f9d9514bb8ae4" providerId="LiveId" clId="{CA50DDE2-F086-44E1-8D7A-3DD70A8C1564}" dt="2024-04-21T13:28:49.286" v="4574" actId="26606"/>
          <ac:spMkLst>
            <pc:docMk/>
            <pc:sldMk cId="3432797970" sldId="263"/>
            <ac:spMk id="16" creationId="{2711A8FB-68FC-45FC-B01E-38F809E2D439}"/>
          </ac:spMkLst>
        </pc:spChg>
        <pc:spChg chg="add del">
          <ac:chgData name="Lubna jerar Naqvi" userId="127f9d9514bb8ae4" providerId="LiveId" clId="{CA50DDE2-F086-44E1-8D7A-3DD70A8C1564}" dt="2024-04-21T13:28:49.286" v="4574" actId="26606"/>
          <ac:spMkLst>
            <pc:docMk/>
            <pc:sldMk cId="3432797970" sldId="263"/>
            <ac:spMk id="18" creationId="{2A865FE3-5FC9-4049-87CF-30019C46C0F5}"/>
          </ac:spMkLst>
        </pc:spChg>
        <pc:spChg chg="add del">
          <ac:chgData name="Lubna jerar Naqvi" userId="127f9d9514bb8ae4" providerId="LiveId" clId="{CA50DDE2-F086-44E1-8D7A-3DD70A8C1564}" dt="2024-04-21T13:28:52.882" v="4576" actId="26606"/>
          <ac:spMkLst>
            <pc:docMk/>
            <pc:sldMk cId="3432797970" sldId="263"/>
            <ac:spMk id="20" creationId="{E0C28A69-9B26-45AC-AFF7-719A7A50A092}"/>
          </ac:spMkLst>
        </pc:spChg>
        <pc:spChg chg="add del">
          <ac:chgData name="Lubna jerar Naqvi" userId="127f9d9514bb8ae4" providerId="LiveId" clId="{CA50DDE2-F086-44E1-8D7A-3DD70A8C1564}" dt="2024-04-21T13:28:52.882" v="4576" actId="26606"/>
          <ac:spMkLst>
            <pc:docMk/>
            <pc:sldMk cId="3432797970" sldId="263"/>
            <ac:spMk id="21" creationId="{33AE4636-AEEC-45D6-84D4-7AC2DA48ECF8}"/>
          </ac:spMkLst>
        </pc:spChg>
        <pc:spChg chg="add del">
          <ac:chgData name="Lubna jerar Naqvi" userId="127f9d9514bb8ae4" providerId="LiveId" clId="{CA50DDE2-F086-44E1-8D7A-3DD70A8C1564}" dt="2024-04-21T13:28:52.882" v="4576" actId="26606"/>
          <ac:spMkLst>
            <pc:docMk/>
            <pc:sldMk cId="3432797970" sldId="263"/>
            <ac:spMk id="22" creationId="{8D9CE0F4-2EB2-4F1F-8AAC-DB3571D9FE10}"/>
          </ac:spMkLst>
        </pc:spChg>
        <pc:spChg chg="add del">
          <ac:chgData name="Lubna jerar Naqvi" userId="127f9d9514bb8ae4" providerId="LiveId" clId="{CA50DDE2-F086-44E1-8D7A-3DD70A8C1564}" dt="2024-04-21T13:35:08.535" v="4782" actId="26606"/>
          <ac:spMkLst>
            <pc:docMk/>
            <pc:sldMk cId="3432797970" sldId="263"/>
            <ac:spMk id="24" creationId="{D2854001-B4AF-4E18-9D2E-33E37F97A82D}"/>
          </ac:spMkLst>
        </pc:spChg>
        <pc:spChg chg="add del">
          <ac:chgData name="Lubna jerar Naqvi" userId="127f9d9514bb8ae4" providerId="LiveId" clId="{CA50DDE2-F086-44E1-8D7A-3DD70A8C1564}" dt="2024-04-21T13:35:08.535" v="4782" actId="26606"/>
          <ac:spMkLst>
            <pc:docMk/>
            <pc:sldMk cId="3432797970" sldId="263"/>
            <ac:spMk id="25" creationId="{8AEA628B-C8FF-4D0B-B111-F101F580B15D}"/>
          </ac:spMkLst>
        </pc:spChg>
        <pc:spChg chg="add del">
          <ac:chgData name="Lubna jerar Naqvi" userId="127f9d9514bb8ae4" providerId="LiveId" clId="{CA50DDE2-F086-44E1-8D7A-3DD70A8C1564}" dt="2024-04-21T13:35:08.535" v="4782" actId="26606"/>
          <ac:spMkLst>
            <pc:docMk/>
            <pc:sldMk cId="3432797970" sldId="263"/>
            <ac:spMk id="26" creationId="{42663BD0-064C-40FC-A331-F49FCA9536AA}"/>
          </ac:spMkLst>
        </pc:spChg>
        <pc:spChg chg="add del">
          <ac:chgData name="Lubna jerar Naqvi" userId="127f9d9514bb8ae4" providerId="LiveId" clId="{CA50DDE2-F086-44E1-8D7A-3DD70A8C1564}" dt="2024-04-21T13:34:49.491" v="4777" actId="26606"/>
          <ac:spMkLst>
            <pc:docMk/>
            <pc:sldMk cId="3432797970" sldId="263"/>
            <ac:spMk id="31" creationId="{D2854001-B4AF-4E18-9D2E-33E37F97A82D}"/>
          </ac:spMkLst>
        </pc:spChg>
        <pc:spChg chg="add del">
          <ac:chgData name="Lubna jerar Naqvi" userId="127f9d9514bb8ae4" providerId="LiveId" clId="{CA50DDE2-F086-44E1-8D7A-3DD70A8C1564}" dt="2024-04-21T13:34:49.491" v="4777" actId="26606"/>
          <ac:spMkLst>
            <pc:docMk/>
            <pc:sldMk cId="3432797970" sldId="263"/>
            <ac:spMk id="33" creationId="{8AEA628B-C8FF-4D0B-B111-F101F580B15D}"/>
          </ac:spMkLst>
        </pc:spChg>
        <pc:spChg chg="add del">
          <ac:chgData name="Lubna jerar Naqvi" userId="127f9d9514bb8ae4" providerId="LiveId" clId="{CA50DDE2-F086-44E1-8D7A-3DD70A8C1564}" dt="2024-04-21T13:34:49.491" v="4777" actId="26606"/>
          <ac:spMkLst>
            <pc:docMk/>
            <pc:sldMk cId="3432797970" sldId="263"/>
            <ac:spMk id="35" creationId="{42663BD0-064C-40FC-A331-F49FCA9536AA}"/>
          </ac:spMkLst>
        </pc:spChg>
        <pc:spChg chg="add del">
          <ac:chgData name="Lubna jerar Naqvi" userId="127f9d9514bb8ae4" providerId="LiveId" clId="{CA50DDE2-F086-44E1-8D7A-3DD70A8C1564}" dt="2024-04-21T13:34:51.457" v="4779" actId="26606"/>
          <ac:spMkLst>
            <pc:docMk/>
            <pc:sldMk cId="3432797970" sldId="263"/>
            <ac:spMk id="37" creationId="{2A865FE3-5FC9-4049-87CF-30019C46C0F5}"/>
          </ac:spMkLst>
        </pc:spChg>
        <pc:spChg chg="add del">
          <ac:chgData name="Lubna jerar Naqvi" userId="127f9d9514bb8ae4" providerId="LiveId" clId="{CA50DDE2-F086-44E1-8D7A-3DD70A8C1564}" dt="2024-04-21T13:34:51.457" v="4779" actId="26606"/>
          <ac:spMkLst>
            <pc:docMk/>
            <pc:sldMk cId="3432797970" sldId="263"/>
            <ac:spMk id="38" creationId="{2C9A9DA9-7DC8-488B-A882-123947B0F3D9}"/>
          </ac:spMkLst>
        </pc:spChg>
        <pc:spChg chg="add del">
          <ac:chgData name="Lubna jerar Naqvi" userId="127f9d9514bb8ae4" providerId="LiveId" clId="{CA50DDE2-F086-44E1-8D7A-3DD70A8C1564}" dt="2024-04-21T13:34:51.457" v="4779" actId="26606"/>
          <ac:spMkLst>
            <pc:docMk/>
            <pc:sldMk cId="3432797970" sldId="263"/>
            <ac:spMk id="39" creationId="{57F6BDD4-E066-4008-8011-6CC31AEB4556}"/>
          </ac:spMkLst>
        </pc:spChg>
        <pc:spChg chg="add del">
          <ac:chgData name="Lubna jerar Naqvi" userId="127f9d9514bb8ae4" providerId="LiveId" clId="{CA50DDE2-F086-44E1-8D7A-3DD70A8C1564}" dt="2024-04-21T13:34:51.457" v="4779" actId="26606"/>
          <ac:spMkLst>
            <pc:docMk/>
            <pc:sldMk cId="3432797970" sldId="263"/>
            <ac:spMk id="40" creationId="{2711A8FB-68FC-45FC-B01E-38F809E2D439}"/>
          </ac:spMkLst>
        </pc:spChg>
        <pc:spChg chg="add del">
          <ac:chgData name="Lubna jerar Naqvi" userId="127f9d9514bb8ae4" providerId="LiveId" clId="{CA50DDE2-F086-44E1-8D7A-3DD70A8C1564}" dt="2024-04-21T13:35:08.528" v="4781" actId="26606"/>
          <ac:spMkLst>
            <pc:docMk/>
            <pc:sldMk cId="3432797970" sldId="263"/>
            <ac:spMk id="42" creationId="{8380AD67-C5CA-4918-B4BB-C359BB03EEDD}"/>
          </ac:spMkLst>
        </pc:spChg>
        <pc:spChg chg="add del">
          <ac:chgData name="Lubna jerar Naqvi" userId="127f9d9514bb8ae4" providerId="LiveId" clId="{CA50DDE2-F086-44E1-8D7A-3DD70A8C1564}" dt="2024-04-21T13:35:08.528" v="4781" actId="26606"/>
          <ac:spMkLst>
            <pc:docMk/>
            <pc:sldMk cId="3432797970" sldId="263"/>
            <ac:spMk id="43" creationId="{EABAD4DA-87BA-4F70-9EF0-45C6BCF17823}"/>
          </ac:spMkLst>
        </pc:spChg>
        <pc:spChg chg="add del">
          <ac:chgData name="Lubna jerar Naqvi" userId="127f9d9514bb8ae4" providerId="LiveId" clId="{CA50DDE2-F086-44E1-8D7A-3DD70A8C1564}" dt="2024-04-21T13:35:08.528" v="4781" actId="26606"/>
          <ac:spMkLst>
            <pc:docMk/>
            <pc:sldMk cId="3432797970" sldId="263"/>
            <ac:spMk id="44" creationId="{915128D9-2797-47FA-B6FE-EC24E6B8437A}"/>
          </ac:spMkLst>
        </pc:spChg>
        <pc:spChg chg="add">
          <ac:chgData name="Lubna jerar Naqvi" userId="127f9d9514bb8ae4" providerId="LiveId" clId="{CA50DDE2-F086-44E1-8D7A-3DD70A8C1564}" dt="2024-04-21T13:35:08.535" v="4782" actId="26606"/>
          <ac:spMkLst>
            <pc:docMk/>
            <pc:sldMk cId="3432797970" sldId="263"/>
            <ac:spMk id="46" creationId="{5DF40726-9B19-4165-9C26-757D16E19E23}"/>
          </ac:spMkLst>
        </pc:spChg>
        <pc:spChg chg="add">
          <ac:chgData name="Lubna jerar Naqvi" userId="127f9d9514bb8ae4" providerId="LiveId" clId="{CA50DDE2-F086-44E1-8D7A-3DD70A8C1564}" dt="2024-04-21T13:35:08.535" v="4782" actId="26606"/>
          <ac:spMkLst>
            <pc:docMk/>
            <pc:sldMk cId="3432797970" sldId="263"/>
            <ac:spMk id="47" creationId="{21B3977D-00DD-E3F0-9E7E-2330CBFDF817}"/>
          </ac:spMkLst>
        </pc:spChg>
        <pc:picChg chg="add del mod">
          <ac:chgData name="Lubna jerar Naqvi" userId="127f9d9514bb8ae4" providerId="LiveId" clId="{CA50DDE2-F086-44E1-8D7A-3DD70A8C1564}" dt="2024-04-21T13:27:35.282" v="4569" actId="478"/>
          <ac:picMkLst>
            <pc:docMk/>
            <pc:sldMk cId="3432797970" sldId="263"/>
            <ac:picMk id="5" creationId="{080C4756-629E-85A7-4B27-063857B0661E}"/>
          </ac:picMkLst>
        </pc:picChg>
        <pc:picChg chg="add mod">
          <ac:chgData name="Lubna jerar Naqvi" userId="127f9d9514bb8ae4" providerId="LiveId" clId="{CA50DDE2-F086-44E1-8D7A-3DD70A8C1564}" dt="2024-04-21T13:35:08.535" v="4782" actId="26606"/>
          <ac:picMkLst>
            <pc:docMk/>
            <pc:sldMk cId="3432797970" sldId="263"/>
            <ac:picMk id="7" creationId="{CDCFC534-1465-82E0-C0CA-C4DAF16880AB}"/>
          </ac:picMkLst>
        </pc:picChg>
      </pc:sldChg>
      <pc:sldMasterChg chg="add del addSldLayout delSldLayout">
        <pc:chgData name="Lubna jerar Naqvi" userId="127f9d9514bb8ae4" providerId="LiveId" clId="{CA50DDE2-F086-44E1-8D7A-3DD70A8C1564}" dt="2024-04-18T08:48:09.508" v="200" actId="26606"/>
        <pc:sldMasterMkLst>
          <pc:docMk/>
          <pc:sldMasterMk cId="767570236" sldId="2147483767"/>
        </pc:sldMasterMkLst>
        <pc:sldLayoutChg chg="add del">
          <pc:chgData name="Lubna jerar Naqvi" userId="127f9d9514bb8ae4" providerId="LiveId" clId="{CA50DDE2-F086-44E1-8D7A-3DD70A8C1564}" dt="2024-04-18T08:48:09.508" v="200" actId="26606"/>
          <pc:sldLayoutMkLst>
            <pc:docMk/>
            <pc:sldMasterMk cId="767570236" sldId="2147483767"/>
            <pc:sldLayoutMk cId="2706890284" sldId="2147483768"/>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149302526" sldId="2147483769"/>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4228342588" sldId="2147483770"/>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2136635891" sldId="2147483771"/>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1651241261" sldId="2147483772"/>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3505155794" sldId="2147483773"/>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2630625115" sldId="2147483774"/>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1729002247" sldId="2147483775"/>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1401649072" sldId="2147483776"/>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2952816400" sldId="2147483777"/>
          </pc:sldLayoutMkLst>
        </pc:sldLayoutChg>
        <pc:sldLayoutChg chg="add del">
          <pc:chgData name="Lubna jerar Naqvi" userId="127f9d9514bb8ae4" providerId="LiveId" clId="{CA50DDE2-F086-44E1-8D7A-3DD70A8C1564}" dt="2024-04-18T08:48:09.508" v="200" actId="26606"/>
          <pc:sldLayoutMkLst>
            <pc:docMk/>
            <pc:sldMasterMk cId="767570236" sldId="2147483767"/>
            <pc:sldLayoutMk cId="3329601271" sldId="2147483778"/>
          </pc:sldLayoutMkLst>
        </pc:sldLayoutChg>
      </pc:sldMasterChg>
      <pc:sldMasterChg chg="add del addSldLayout delSldLayout">
        <pc:chgData name="Lubna jerar Naqvi" userId="127f9d9514bb8ae4" providerId="LiveId" clId="{CA50DDE2-F086-44E1-8D7A-3DD70A8C1564}" dt="2024-04-18T08:37:05.188" v="145" actId="26606"/>
        <pc:sldMasterMkLst>
          <pc:docMk/>
          <pc:sldMasterMk cId="3926713303" sldId="2147483792"/>
        </pc:sldMasterMkLst>
        <pc:sldLayoutChg chg="add del">
          <pc:chgData name="Lubna jerar Naqvi" userId="127f9d9514bb8ae4" providerId="LiveId" clId="{CA50DDE2-F086-44E1-8D7A-3DD70A8C1564}" dt="2024-04-18T08:37:05.188" v="145" actId="26606"/>
          <pc:sldLayoutMkLst>
            <pc:docMk/>
            <pc:sldMasterMk cId="3926713303" sldId="2147483792"/>
            <pc:sldLayoutMk cId="3091198648" sldId="2147483781"/>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4290995115" sldId="2147483782"/>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4094803973" sldId="2147483783"/>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1533945571" sldId="2147483784"/>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360221557" sldId="2147483785"/>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1828931219" sldId="2147483786"/>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2957752569" sldId="2147483787"/>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300684465" sldId="2147483788"/>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3087410343" sldId="2147483789"/>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1130340408" sldId="2147483790"/>
          </pc:sldLayoutMkLst>
        </pc:sldLayoutChg>
        <pc:sldLayoutChg chg="add del">
          <pc:chgData name="Lubna jerar Naqvi" userId="127f9d9514bb8ae4" providerId="LiveId" clId="{CA50DDE2-F086-44E1-8D7A-3DD70A8C1564}" dt="2024-04-18T08:37:05.188" v="145" actId="26606"/>
          <pc:sldLayoutMkLst>
            <pc:docMk/>
            <pc:sldMasterMk cId="3926713303" sldId="2147483792"/>
            <pc:sldLayoutMk cId="2045093268" sldId="2147483791"/>
          </pc:sldLayoutMkLst>
        </pc:sldLayoutChg>
      </pc:sldMasterChg>
      <pc:sldMasterChg chg="add del addSldLayout delSldLayout">
        <pc:chgData name="Lubna jerar Naqvi" userId="127f9d9514bb8ae4" providerId="LiveId" clId="{CA50DDE2-F086-44E1-8D7A-3DD70A8C1564}" dt="2024-04-18T08:48:53.580" v="204" actId="26606"/>
        <pc:sldMasterMkLst>
          <pc:docMk/>
          <pc:sldMasterMk cId="2584925753" sldId="2147483870"/>
        </pc:sldMasterMkLst>
        <pc:sldLayoutChg chg="add del">
          <pc:chgData name="Lubna jerar Naqvi" userId="127f9d9514bb8ae4" providerId="LiveId" clId="{CA50DDE2-F086-44E1-8D7A-3DD70A8C1564}" dt="2024-04-18T08:48:53.580" v="204" actId="26606"/>
          <pc:sldLayoutMkLst>
            <pc:docMk/>
            <pc:sldMasterMk cId="2584925753" sldId="2147483870"/>
            <pc:sldLayoutMk cId="2870546278" sldId="2147483859"/>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3061618693" sldId="2147483860"/>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3628675584" sldId="2147483861"/>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722181562" sldId="2147483862"/>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2396645741" sldId="2147483863"/>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3866895917" sldId="2147483864"/>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6484716" sldId="2147483865"/>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2871523153" sldId="2147483866"/>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2409770479" sldId="2147483867"/>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3094536039" sldId="2147483868"/>
          </pc:sldLayoutMkLst>
        </pc:sldLayoutChg>
        <pc:sldLayoutChg chg="add del">
          <pc:chgData name="Lubna jerar Naqvi" userId="127f9d9514bb8ae4" providerId="LiveId" clId="{CA50DDE2-F086-44E1-8D7A-3DD70A8C1564}" dt="2024-04-18T08:48:53.580" v="204" actId="26606"/>
          <pc:sldLayoutMkLst>
            <pc:docMk/>
            <pc:sldMasterMk cId="2584925753" sldId="2147483870"/>
            <pc:sldLayoutMk cId="1215913414" sldId="2147483869"/>
          </pc:sldLayoutMkLst>
        </pc:sldLayoutChg>
      </pc:sldMasterChg>
      <pc:sldMasterChg chg="add addSldLayout">
        <pc:chgData name="Lubna jerar Naqvi" userId="127f9d9514bb8ae4" providerId="LiveId" clId="{CA50DDE2-F086-44E1-8D7A-3DD70A8C1564}" dt="2024-04-18T08:48:53.580" v="204" actId="26606"/>
        <pc:sldMasterMkLst>
          <pc:docMk/>
          <pc:sldMasterMk cId="100722267" sldId="2147483972"/>
        </pc:sldMasterMkLst>
        <pc:sldLayoutChg chg="add">
          <pc:chgData name="Lubna jerar Naqvi" userId="127f9d9514bb8ae4" providerId="LiveId" clId="{CA50DDE2-F086-44E1-8D7A-3DD70A8C1564}" dt="2024-04-18T08:48:53.580" v="204" actId="26606"/>
          <pc:sldLayoutMkLst>
            <pc:docMk/>
            <pc:sldMasterMk cId="100722267" sldId="2147483972"/>
            <pc:sldLayoutMk cId="3531661667" sldId="2147483961"/>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531744729" sldId="2147483962"/>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4264706865" sldId="2147483963"/>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3374083123" sldId="2147483964"/>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3493329894" sldId="2147483965"/>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405263777" sldId="2147483966"/>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1399610833" sldId="2147483967"/>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3870312749" sldId="2147483968"/>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699105763" sldId="2147483969"/>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825335537" sldId="2147483970"/>
          </pc:sldLayoutMkLst>
        </pc:sldLayoutChg>
        <pc:sldLayoutChg chg="add">
          <pc:chgData name="Lubna jerar Naqvi" userId="127f9d9514bb8ae4" providerId="LiveId" clId="{CA50DDE2-F086-44E1-8D7A-3DD70A8C1564}" dt="2024-04-18T08:48:53.580" v="204" actId="26606"/>
          <pc:sldLayoutMkLst>
            <pc:docMk/>
            <pc:sldMasterMk cId="100722267" sldId="2147483972"/>
            <pc:sldLayoutMk cId="1058678059" sldId="21474839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4/22/2024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1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4/22/2024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7408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4/22/2024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526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4/22/2024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031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4/22/2024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991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4/22/2024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2533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4/22/2024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5867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4/22/2024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9332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4/22/2024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166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4/22/2024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174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4/22/2024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6470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4/22/2024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0072226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65" r:id="rId6"/>
    <p:sldLayoutId id="2147483961" r:id="rId7"/>
    <p:sldLayoutId id="2147483962" r:id="rId8"/>
    <p:sldLayoutId id="2147483963" r:id="rId9"/>
    <p:sldLayoutId id="2147483964" r:id="rId10"/>
    <p:sldLayoutId id="21474839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4ADFC-958D-C59D-7F8D-D30C6B5449E2}"/>
              </a:ext>
            </a:extLst>
          </p:cNvPr>
          <p:cNvSpPr>
            <a:spLocks noGrp="1"/>
          </p:cNvSpPr>
          <p:nvPr>
            <p:ph type="ctrTitle"/>
          </p:nvPr>
        </p:nvSpPr>
        <p:spPr>
          <a:xfrm>
            <a:off x="477981" y="1122363"/>
            <a:ext cx="4023360" cy="3204134"/>
          </a:xfrm>
        </p:spPr>
        <p:txBody>
          <a:bodyPr anchor="b">
            <a:normAutofit/>
          </a:bodyPr>
          <a:lstStyle/>
          <a:p>
            <a:r>
              <a:rPr lang="en-US" sz="4800" b="1" dirty="0">
                <a:latin typeface="Amasis MT Pro Black" panose="02040A04050005020304" pitchFamily="18" charset="0"/>
              </a:rPr>
              <a:t>GENDER SNAPSHOT PAKISTAN</a:t>
            </a:r>
            <a:endParaRPr lang="en-PK" sz="4800" b="1" dirty="0">
              <a:latin typeface="Amasis MT Pro Black" panose="02040A04050005020304" pitchFamily="18" charset="0"/>
            </a:endParaRPr>
          </a:p>
        </p:txBody>
      </p:sp>
      <p:sp>
        <p:nvSpPr>
          <p:cNvPr id="3" name="Subtitle 2">
            <a:extLst>
              <a:ext uri="{FF2B5EF4-FFF2-40B4-BE49-F238E27FC236}">
                <a16:creationId xmlns:a16="http://schemas.microsoft.com/office/drawing/2014/main" id="{AFC621E8-70D6-6E2F-6A7D-02EC5AEE51EF}"/>
              </a:ext>
            </a:extLst>
          </p:cNvPr>
          <p:cNvSpPr>
            <a:spLocks noGrp="1"/>
          </p:cNvSpPr>
          <p:nvPr>
            <p:ph type="subTitle" idx="1"/>
          </p:nvPr>
        </p:nvSpPr>
        <p:spPr>
          <a:xfrm>
            <a:off x="477981" y="4872922"/>
            <a:ext cx="3933306" cy="1208141"/>
          </a:xfrm>
        </p:spPr>
        <p:txBody>
          <a:bodyPr>
            <a:normAutofit/>
          </a:bodyPr>
          <a:lstStyle/>
          <a:p>
            <a:pPr>
              <a:spcAft>
                <a:spcPts val="600"/>
              </a:spcAft>
            </a:pPr>
            <a:r>
              <a:rPr lang="en-US" sz="2000" b="1" dirty="0"/>
              <a:t>2013-2024</a:t>
            </a:r>
            <a:endParaRPr lang="en-PK" sz="2000" b="1" dirty="0"/>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oup of women standing together&#10;&#10;Description automatically generated">
            <a:extLst>
              <a:ext uri="{FF2B5EF4-FFF2-40B4-BE49-F238E27FC236}">
                <a16:creationId xmlns:a16="http://schemas.microsoft.com/office/drawing/2014/main" id="{8E935600-AC73-8B28-B6CC-9E9AE4D0F79E}"/>
              </a:ext>
            </a:extLst>
          </p:cNvPr>
          <p:cNvPicPr>
            <a:picLocks noChangeAspect="1"/>
          </p:cNvPicPr>
          <p:nvPr/>
        </p:nvPicPr>
        <p:blipFill rotWithShape="1">
          <a:blip r:embed="rId2">
            <a:extLst>
              <a:ext uri="{28A0092B-C50C-407E-A947-70E740481C1C}">
                <a14:useLocalDpi xmlns:a14="http://schemas.microsoft.com/office/drawing/2010/main" val="0"/>
              </a:ext>
            </a:extLst>
          </a:blip>
          <a:srcRect t="15815" b="33061"/>
          <a:stretch/>
        </p:blipFill>
        <p:spPr>
          <a:xfrm>
            <a:off x="5286604" y="651809"/>
            <a:ext cx="6002370" cy="5455380"/>
          </a:xfrm>
          <a:prstGeom prst="rect">
            <a:avLst/>
          </a:prstGeom>
        </p:spPr>
      </p:pic>
    </p:spTree>
    <p:extLst>
      <p:ext uri="{BB962C8B-B14F-4D97-AF65-F5344CB8AC3E}">
        <p14:creationId xmlns:p14="http://schemas.microsoft.com/office/powerpoint/2010/main" val="200332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4B11CFCC-8B2A-718E-023A-9EE4D536BCD4}"/>
              </a:ext>
            </a:extLst>
          </p:cNvPr>
          <p:cNvSpPr>
            <a:spLocks noGrp="1"/>
          </p:cNvSpPr>
          <p:nvPr>
            <p:ph type="title"/>
          </p:nvPr>
        </p:nvSpPr>
        <p:spPr>
          <a:xfrm>
            <a:off x="612648" y="1078992"/>
            <a:ext cx="4114800" cy="1865376"/>
          </a:xfrm>
        </p:spPr>
        <p:txBody>
          <a:bodyPr anchor="t">
            <a:normAutofit/>
          </a:bodyPr>
          <a:lstStyle/>
          <a:p>
            <a:r>
              <a:rPr lang="en-US" sz="3600" b="1" dirty="0"/>
              <a:t>Short Introduction</a:t>
            </a:r>
            <a:endParaRPr lang="en-PK" sz="3600" b="1" dirty="0"/>
          </a:p>
        </p:txBody>
      </p:sp>
      <p:sp>
        <p:nvSpPr>
          <p:cNvPr id="3" name="Content Placeholder 2">
            <a:extLst>
              <a:ext uri="{FF2B5EF4-FFF2-40B4-BE49-F238E27FC236}">
                <a16:creationId xmlns:a16="http://schemas.microsoft.com/office/drawing/2014/main" id="{54C0F487-0750-0F70-55B9-732148EB37AE}"/>
              </a:ext>
            </a:extLst>
          </p:cNvPr>
          <p:cNvSpPr>
            <a:spLocks noGrp="1"/>
          </p:cNvSpPr>
          <p:nvPr>
            <p:ph idx="1"/>
          </p:nvPr>
        </p:nvSpPr>
        <p:spPr>
          <a:xfrm>
            <a:off x="5340096" y="1078991"/>
            <a:ext cx="6007608" cy="5051638"/>
          </a:xfrm>
        </p:spPr>
        <p:txBody>
          <a:bodyPr>
            <a:normAutofit/>
          </a:bodyPr>
          <a:lstStyle/>
          <a:p>
            <a:pPr marL="0" indent="0" algn="ctr">
              <a:buNone/>
            </a:pPr>
            <a:r>
              <a:rPr lang="en-US" sz="2000" b="1" dirty="0">
                <a:latin typeface="Aptos Black" panose="020F0502020204030204" pitchFamily="34" charset="0"/>
              </a:rPr>
              <a:t>CONTACT ME</a:t>
            </a:r>
          </a:p>
          <a:p>
            <a:pPr marL="0" indent="0" algn="ctr">
              <a:buNone/>
            </a:pPr>
            <a:endParaRPr lang="en-US" sz="2000" b="1" dirty="0">
              <a:latin typeface="Aptos Black" panose="020F0502020204030204" pitchFamily="34" charset="0"/>
            </a:endParaRPr>
          </a:p>
          <a:p>
            <a:pPr marL="0" indent="0">
              <a:buNone/>
            </a:pPr>
            <a:r>
              <a:rPr lang="en-US" sz="1700" b="1" dirty="0">
                <a:latin typeface="Aptos Black" panose="020F0502020204030204" pitchFamily="34" charset="0"/>
              </a:rPr>
              <a:t>X: @raiseqalam</a:t>
            </a:r>
            <a:br>
              <a:rPr lang="en-US" sz="1700" b="1" dirty="0">
                <a:latin typeface="Aptos Black" panose="020F0502020204030204" pitchFamily="34" charset="0"/>
              </a:rPr>
            </a:br>
            <a:r>
              <a:rPr lang="en-US" sz="1700" b="1" dirty="0">
                <a:latin typeface="Aptos Black" panose="020F0502020204030204" pitchFamily="34" charset="0"/>
              </a:rPr>
              <a:t>Instagram: </a:t>
            </a:r>
            <a:r>
              <a:rPr lang="en-US" sz="1700" b="1" dirty="0" err="1">
                <a:latin typeface="Aptos Black" panose="020F0502020204030204" pitchFamily="34" charset="0"/>
              </a:rPr>
              <a:t>lubnajnaqvi</a:t>
            </a:r>
            <a:endParaRPr lang="en-US" sz="1700" b="1" dirty="0">
              <a:latin typeface="Aptos Black" panose="020F0502020204030204" pitchFamily="34" charset="0"/>
            </a:endParaRPr>
          </a:p>
          <a:p>
            <a:pPr marL="0" indent="0">
              <a:buNone/>
            </a:pPr>
            <a:r>
              <a:rPr lang="en-US" sz="1700" b="1" dirty="0">
                <a:latin typeface="Aptos Black" panose="020F0502020204030204" pitchFamily="34" charset="0"/>
              </a:rPr>
              <a:t>LinkedIn: Lubna Jerar</a:t>
            </a:r>
          </a:p>
          <a:p>
            <a:pPr marL="0" indent="0">
              <a:buNone/>
            </a:pPr>
            <a:r>
              <a:rPr lang="en-US" sz="1700" b="1" dirty="0">
                <a:latin typeface="Aptos Black" panose="020F0502020204030204" pitchFamily="34" charset="0"/>
              </a:rPr>
              <a:t>Facebook: Lubna Jerar Naqvi</a:t>
            </a:r>
          </a:p>
          <a:p>
            <a:pPr marL="0" indent="0">
              <a:buNone/>
            </a:pPr>
            <a:r>
              <a:rPr lang="en-US" sz="1700" b="1" dirty="0">
                <a:latin typeface="Aptos Black" panose="020F0502020204030204" pitchFamily="34" charset="0"/>
              </a:rPr>
              <a:t>Follow WMFP on Facebook;  Instagram and X</a:t>
            </a:r>
          </a:p>
          <a:p>
            <a:pPr marL="0" indent="0">
              <a:buNone/>
            </a:pPr>
            <a:endParaRPr lang="en-US" sz="1700" b="1" dirty="0">
              <a:latin typeface="Aptos Black" panose="020F0502020204030204" pitchFamily="34" charset="0"/>
            </a:endParaRPr>
          </a:p>
          <a:p>
            <a:pPr marL="0" indent="0">
              <a:buNone/>
            </a:pPr>
            <a:endParaRPr lang="en-PK" sz="1700" b="1" dirty="0">
              <a:latin typeface="Aptos Black" panose="020F0502020204030204" pitchFamily="34" charset="0"/>
            </a:endParaRPr>
          </a:p>
          <a:p>
            <a:pPr marL="0" indent="0">
              <a:buNone/>
            </a:pPr>
            <a:endParaRPr lang="en-PK" sz="1700" b="1" dirty="0">
              <a:latin typeface="Aptos Black" panose="020F0502020204030204" pitchFamily="34" charset="0"/>
            </a:endParaRPr>
          </a:p>
        </p:txBody>
      </p:sp>
      <p:pic>
        <p:nvPicPr>
          <p:cNvPr id="7" name="Picture 6" descr="A person smiling at the camera&#10;&#10;Description automatically generated">
            <a:extLst>
              <a:ext uri="{FF2B5EF4-FFF2-40B4-BE49-F238E27FC236}">
                <a16:creationId xmlns:a16="http://schemas.microsoft.com/office/drawing/2014/main" id="{CDCFC534-1465-82E0-C0CA-C4DAF16880AB}"/>
              </a:ext>
            </a:extLst>
          </p:cNvPr>
          <p:cNvPicPr>
            <a:picLocks noChangeAspect="1"/>
          </p:cNvPicPr>
          <p:nvPr/>
        </p:nvPicPr>
        <p:blipFill rotWithShape="1">
          <a:blip r:embed="rId2">
            <a:extLst>
              <a:ext uri="{28A0092B-C50C-407E-A947-70E740481C1C}">
                <a14:useLocalDpi xmlns:a14="http://schemas.microsoft.com/office/drawing/2010/main" val="0"/>
              </a:ext>
            </a:extLst>
          </a:blip>
          <a:srcRect t="15232" r="3" b="14142"/>
          <a:stretch/>
        </p:blipFill>
        <p:spPr>
          <a:xfrm>
            <a:off x="612649" y="3224406"/>
            <a:ext cx="4114800" cy="2906223"/>
          </a:xfrm>
          <a:prstGeom prst="rect">
            <a:avLst/>
          </a:prstGeom>
        </p:spPr>
      </p:pic>
      <p:sp>
        <p:nvSpPr>
          <p:cNvPr id="47" name="Rectangle 46">
            <a:extLst>
              <a:ext uri="{FF2B5EF4-FFF2-40B4-BE49-F238E27FC236}">
                <a16:creationId xmlns:a16="http://schemas.microsoft.com/office/drawing/2014/main" id="{21B3977D-00DD-E3F0-9E7E-2330CBFDF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79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Rectangle 164">
            <a:extLst>
              <a:ext uri="{FF2B5EF4-FFF2-40B4-BE49-F238E27FC236}">
                <a16:creationId xmlns:a16="http://schemas.microsoft.com/office/drawing/2014/main" id="{4E37AFD8-49EE-4E57-8DAD-717367027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367B50-38C8-71EA-2B9A-9F97CCECA4EF}"/>
              </a:ext>
            </a:extLst>
          </p:cNvPr>
          <p:cNvSpPr>
            <a:spLocks noGrp="1"/>
          </p:cNvSpPr>
          <p:nvPr>
            <p:ph type="title"/>
          </p:nvPr>
        </p:nvSpPr>
        <p:spPr>
          <a:xfrm>
            <a:off x="838200" y="566928"/>
            <a:ext cx="4572000" cy="1161288"/>
          </a:xfrm>
        </p:spPr>
        <p:txBody>
          <a:bodyPr anchor="b">
            <a:normAutofit/>
          </a:bodyPr>
          <a:lstStyle/>
          <a:p>
            <a:r>
              <a:rPr lang="en-US" sz="2500" b="1" dirty="0"/>
              <a:t>Pakistan Federal Union of Journalists (PFUJ) 2013-2024</a:t>
            </a:r>
            <a:endParaRPr lang="en-PK" sz="2500" b="1" dirty="0"/>
          </a:p>
        </p:txBody>
      </p:sp>
      <p:sp>
        <p:nvSpPr>
          <p:cNvPr id="52" name="Content Placeholder 4">
            <a:extLst>
              <a:ext uri="{FF2B5EF4-FFF2-40B4-BE49-F238E27FC236}">
                <a16:creationId xmlns:a16="http://schemas.microsoft.com/office/drawing/2014/main" id="{27F80592-1B94-8FF3-09BA-4797CED31F3D}"/>
              </a:ext>
            </a:extLst>
          </p:cNvPr>
          <p:cNvSpPr>
            <a:spLocks noGrp="1"/>
          </p:cNvSpPr>
          <p:nvPr>
            <p:ph idx="1"/>
          </p:nvPr>
        </p:nvSpPr>
        <p:spPr>
          <a:xfrm>
            <a:off x="838200" y="2057400"/>
            <a:ext cx="4572000" cy="3776472"/>
          </a:xfrm>
        </p:spPr>
        <p:txBody>
          <a:bodyPr>
            <a:normAutofit/>
          </a:bodyPr>
          <a:lstStyle/>
          <a:p>
            <a:r>
              <a:rPr lang="en-US" sz="1800" dirty="0">
                <a:latin typeface="Arial Black" panose="020B0A04020102020204" pitchFamily="34" charset="0"/>
              </a:rPr>
              <a:t>PFUJ increased women’s leadership and members by 20%, increasing inclusivity in decision-making </a:t>
            </a:r>
          </a:p>
          <a:p>
            <a:r>
              <a:rPr lang="en-US" sz="1800" dirty="0">
                <a:latin typeface="Arial Black" panose="020B0A04020102020204" pitchFamily="34" charset="0"/>
              </a:rPr>
              <a:t>First Female Vice President of the Pakistan Federal Union of Journalists (PFUJ)</a:t>
            </a:r>
          </a:p>
          <a:p>
            <a:r>
              <a:rPr lang="en-US" sz="1800" dirty="0">
                <a:latin typeface="Arial Black" panose="020B0A04020102020204" pitchFamily="34" charset="0"/>
              </a:rPr>
              <a:t>First Female Vice President of the Karachi Union of Journalists (KUJ)</a:t>
            </a:r>
          </a:p>
          <a:p>
            <a:endParaRPr lang="en-PK" sz="1800" dirty="0">
              <a:latin typeface="Arial Black" panose="020B0A04020102020204" pitchFamily="34" charset="0"/>
            </a:endParaRPr>
          </a:p>
        </p:txBody>
      </p:sp>
      <p:pic>
        <p:nvPicPr>
          <p:cNvPr id="19" name="Picture 18" descr="A group of people posing for a photo&#10;&#10;Description automatically generated">
            <a:extLst>
              <a:ext uri="{FF2B5EF4-FFF2-40B4-BE49-F238E27FC236}">
                <a16:creationId xmlns:a16="http://schemas.microsoft.com/office/drawing/2014/main" id="{7678A526-E4B2-5869-32E6-65C301D628E3}"/>
              </a:ext>
            </a:extLst>
          </p:cNvPr>
          <p:cNvPicPr>
            <a:picLocks noChangeAspect="1"/>
          </p:cNvPicPr>
          <p:nvPr/>
        </p:nvPicPr>
        <p:blipFill rotWithShape="1">
          <a:blip r:embed="rId2">
            <a:extLst>
              <a:ext uri="{28A0092B-C50C-407E-A947-70E740481C1C}">
                <a14:useLocalDpi xmlns:a14="http://schemas.microsoft.com/office/drawing/2010/main" val="0"/>
              </a:ext>
            </a:extLst>
          </a:blip>
          <a:srcRect l="24925" r="19674" b="2"/>
          <a:stretch/>
        </p:blipFill>
        <p:spPr>
          <a:xfrm>
            <a:off x="6255667" y="566929"/>
            <a:ext cx="2275317" cy="2310140"/>
          </a:xfrm>
          <a:prstGeom prst="rect">
            <a:avLst/>
          </a:prstGeom>
        </p:spPr>
      </p:pic>
      <p:pic>
        <p:nvPicPr>
          <p:cNvPr id="28" name="Picture 27" descr="A group of people sitting at a table with papers&#10;&#10;Description automatically generated">
            <a:extLst>
              <a:ext uri="{FF2B5EF4-FFF2-40B4-BE49-F238E27FC236}">
                <a16:creationId xmlns:a16="http://schemas.microsoft.com/office/drawing/2014/main" id="{FF38FC07-6588-B7F2-AEB8-A198E77B579F}"/>
              </a:ext>
            </a:extLst>
          </p:cNvPr>
          <p:cNvPicPr>
            <a:picLocks noChangeAspect="1"/>
          </p:cNvPicPr>
          <p:nvPr/>
        </p:nvPicPr>
        <p:blipFill rotWithShape="1">
          <a:blip r:embed="rId3">
            <a:extLst>
              <a:ext uri="{28A0092B-C50C-407E-A947-70E740481C1C}">
                <a14:useLocalDpi xmlns:a14="http://schemas.microsoft.com/office/drawing/2010/main" val="0"/>
              </a:ext>
            </a:extLst>
          </a:blip>
          <a:srcRect l="15287" r="10844"/>
          <a:stretch/>
        </p:blipFill>
        <p:spPr>
          <a:xfrm>
            <a:off x="8961605" y="566929"/>
            <a:ext cx="2275303" cy="2310140"/>
          </a:xfrm>
          <a:prstGeom prst="rect">
            <a:avLst/>
          </a:prstGeom>
        </p:spPr>
      </p:pic>
      <p:pic>
        <p:nvPicPr>
          <p:cNvPr id="9" name="Picture 8" descr="A group of people holding a banner&#10;&#10;Description automatically generated">
            <a:extLst>
              <a:ext uri="{FF2B5EF4-FFF2-40B4-BE49-F238E27FC236}">
                <a16:creationId xmlns:a16="http://schemas.microsoft.com/office/drawing/2014/main" id="{592EC3B1-9CF1-1475-3430-614CED89CBB3}"/>
              </a:ext>
            </a:extLst>
          </p:cNvPr>
          <p:cNvPicPr>
            <a:picLocks noChangeAspect="1"/>
          </p:cNvPicPr>
          <p:nvPr/>
        </p:nvPicPr>
        <p:blipFill rotWithShape="1">
          <a:blip r:embed="rId4">
            <a:extLst>
              <a:ext uri="{28A0092B-C50C-407E-A947-70E740481C1C}">
                <a14:useLocalDpi xmlns:a14="http://schemas.microsoft.com/office/drawing/2010/main" val="0"/>
              </a:ext>
            </a:extLst>
          </a:blip>
          <a:srcRect l="28168" r="16431" b="2"/>
          <a:stretch/>
        </p:blipFill>
        <p:spPr>
          <a:xfrm>
            <a:off x="7377060" y="3052603"/>
            <a:ext cx="2732365" cy="2774182"/>
          </a:xfrm>
          <a:prstGeom prst="rect">
            <a:avLst/>
          </a:prstGeom>
        </p:spPr>
      </p:pic>
      <p:sp>
        <p:nvSpPr>
          <p:cNvPr id="166" name="Rectangle 165">
            <a:extLst>
              <a:ext uri="{FF2B5EF4-FFF2-40B4-BE49-F238E27FC236}">
                <a16:creationId xmlns:a16="http://schemas.microsoft.com/office/drawing/2014/main" id="{134744D3-B068-4646-83B8-525E6D15D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15048A18-0381-485F-B557-E17906AE6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87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EF82A-DDBF-ACC4-A205-EE59FFC51743}"/>
              </a:ext>
            </a:extLst>
          </p:cNvPr>
          <p:cNvSpPr>
            <a:spLocks noGrp="1"/>
          </p:cNvSpPr>
          <p:nvPr>
            <p:ph type="title"/>
          </p:nvPr>
        </p:nvSpPr>
        <p:spPr/>
        <p:txBody>
          <a:bodyPr>
            <a:normAutofit/>
          </a:bodyPr>
          <a:lstStyle/>
          <a:p>
            <a:pPr algn="ctr"/>
            <a:r>
              <a:rPr lang="en-US" sz="5000" b="1" dirty="0"/>
              <a:t>IFJ-AP ACTIVITIES IN PAKISTAN</a:t>
            </a:r>
            <a:br>
              <a:rPr lang="en-US" sz="5000" b="1" dirty="0"/>
            </a:br>
            <a:r>
              <a:rPr lang="en-US" sz="5000" b="1" dirty="0"/>
              <a:t>2021-2024</a:t>
            </a:r>
            <a:endParaRPr lang="en-PK" sz="5000" dirty="0"/>
          </a:p>
        </p:txBody>
      </p:sp>
    </p:spTree>
    <p:extLst>
      <p:ext uri="{BB962C8B-B14F-4D97-AF65-F5344CB8AC3E}">
        <p14:creationId xmlns:p14="http://schemas.microsoft.com/office/powerpoint/2010/main" val="8394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1A932-DECB-A81A-6EFB-CBFC036055F8}"/>
              </a:ext>
            </a:extLst>
          </p:cNvPr>
          <p:cNvSpPr>
            <a:spLocks noGrp="1"/>
          </p:cNvSpPr>
          <p:nvPr>
            <p:ph type="title"/>
          </p:nvPr>
        </p:nvSpPr>
        <p:spPr>
          <a:xfrm>
            <a:off x="411480" y="987552"/>
            <a:ext cx="4485861" cy="1088136"/>
          </a:xfrm>
        </p:spPr>
        <p:txBody>
          <a:bodyPr anchor="b">
            <a:normAutofit/>
          </a:bodyPr>
          <a:lstStyle/>
          <a:p>
            <a:r>
              <a:rPr lang="en-US" sz="3400" b="1" dirty="0">
                <a:latin typeface="Arial" panose="020B0604020202020204" pitchFamily="34" charset="0"/>
                <a:cs typeface="Arial" panose="020B0604020202020204" pitchFamily="34" charset="0"/>
              </a:rPr>
              <a:t>2021</a:t>
            </a:r>
            <a:endParaRPr lang="en-PK" sz="3400" b="1" dirty="0"/>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86673F-4053-B620-EE3E-184C684123B1}"/>
              </a:ext>
            </a:extLst>
          </p:cNvPr>
          <p:cNvSpPr>
            <a:spLocks noGrp="1"/>
          </p:cNvSpPr>
          <p:nvPr>
            <p:ph idx="1"/>
          </p:nvPr>
        </p:nvSpPr>
        <p:spPr>
          <a:xfrm>
            <a:off x="206123" y="2415378"/>
            <a:ext cx="4896573" cy="3584448"/>
          </a:xfrm>
        </p:spPr>
        <p:txBody>
          <a:bodyPr anchor="t">
            <a:noAutofit/>
          </a:bodyPr>
          <a:lstStyle/>
          <a:p>
            <a:pPr>
              <a:lnSpc>
                <a:spcPct val="100000"/>
              </a:lnSpc>
            </a:pPr>
            <a:r>
              <a:rPr lang="en-US" sz="1200" dirty="0">
                <a:latin typeface="Arial Black" panose="020B0A04020102020204" pitchFamily="34" charset="0"/>
                <a:cs typeface="Arial" panose="020B0604020202020204" pitchFamily="34" charset="0"/>
              </a:rPr>
              <a:t>IFJ-AP project in Pakistan is funded by the National Endowment for Democracy (NOW). Under the gender component of this project, gender training workshops were conducted in collaboration with press clubs in three cities - Karachi, Lahore, and Islamabad - attended by 75 women journalists from three provinces.</a:t>
            </a:r>
          </a:p>
          <a:p>
            <a:pPr>
              <a:lnSpc>
                <a:spcPct val="100000"/>
              </a:lnSpc>
            </a:pPr>
            <a:r>
              <a:rPr lang="en-US" sz="1200" dirty="0">
                <a:latin typeface="Arial Black" panose="020B0A04020102020204" pitchFamily="34" charset="0"/>
                <a:cs typeface="Arial" panose="020B0604020202020204" pitchFamily="34" charset="0"/>
              </a:rPr>
              <a:t> This project also developed a mentoring program in collaboration with four local media organizations, focusing on female inclusion in unions and press clubs, to develop a culture that affirms diversity. The main objective of this mentoring </a:t>
            </a:r>
            <a:r>
              <a:rPr lang="en-US" sz="1200" dirty="0" err="1">
                <a:latin typeface="Arial Black" panose="020B0A04020102020204" pitchFamily="34" charset="0"/>
                <a:cs typeface="Arial" panose="020B0604020202020204" pitchFamily="34" charset="0"/>
              </a:rPr>
              <a:t>programme</a:t>
            </a:r>
            <a:r>
              <a:rPr lang="en-US" sz="1200" dirty="0">
                <a:latin typeface="Arial Black" panose="020B0A04020102020204" pitchFamily="34" charset="0"/>
                <a:cs typeface="Arial" panose="020B0604020202020204" pitchFamily="34" charset="0"/>
              </a:rPr>
              <a:t> was to broaden the network of women journalists, especially those working as digital journalists. </a:t>
            </a:r>
          </a:p>
          <a:p>
            <a:pPr>
              <a:lnSpc>
                <a:spcPct val="100000"/>
              </a:lnSpc>
            </a:pPr>
            <a:r>
              <a:rPr lang="en-US" sz="1200" dirty="0">
                <a:latin typeface="Arial Black" panose="020B0A04020102020204" pitchFamily="34" charset="0"/>
                <a:cs typeface="Arial" panose="020B0604020202020204" pitchFamily="34" charset="0"/>
              </a:rPr>
              <a:t>Virtual online roundtables and consultation meetings with experts, including media workers and human rights defenders.</a:t>
            </a:r>
          </a:p>
          <a:p>
            <a:pPr>
              <a:lnSpc>
                <a:spcPct val="100000"/>
              </a:lnSpc>
            </a:pPr>
            <a:r>
              <a:rPr lang="en-US" sz="1200" dirty="0">
                <a:latin typeface="Arial Black" panose="020B0A04020102020204" pitchFamily="34" charset="0"/>
                <a:cs typeface="Arial" panose="020B0604020202020204" pitchFamily="34" charset="0"/>
              </a:rPr>
              <a:t>Brainstorming and developing a women journalists’ network in Pakistan.</a:t>
            </a:r>
          </a:p>
          <a:p>
            <a:pPr>
              <a:lnSpc>
                <a:spcPct val="100000"/>
              </a:lnSpc>
            </a:pPr>
            <a:endParaRPr lang="en-US" sz="1200" dirty="0">
              <a:latin typeface="Arial Black" panose="020B0A04020102020204" pitchFamily="34" charset="0"/>
              <a:cs typeface="Arial" panose="020B0604020202020204" pitchFamily="34" charset="0"/>
            </a:endParaRPr>
          </a:p>
        </p:txBody>
      </p:sp>
      <p:pic>
        <p:nvPicPr>
          <p:cNvPr id="5" name="Picture 4" descr="A group of people standing in front of a table&#10;&#10;Description automatically generated">
            <a:extLst>
              <a:ext uri="{FF2B5EF4-FFF2-40B4-BE49-F238E27FC236}">
                <a16:creationId xmlns:a16="http://schemas.microsoft.com/office/drawing/2014/main" id="{1B84DCCC-DA1C-4581-960B-7A3AFE35DD0B}"/>
              </a:ext>
            </a:extLst>
          </p:cNvPr>
          <p:cNvPicPr>
            <a:picLocks noChangeAspect="1"/>
          </p:cNvPicPr>
          <p:nvPr/>
        </p:nvPicPr>
        <p:blipFill rotWithShape="1">
          <a:blip r:embed="rId2">
            <a:extLst>
              <a:ext uri="{28A0092B-C50C-407E-A947-70E740481C1C}">
                <a14:useLocalDpi xmlns:a14="http://schemas.microsoft.com/office/drawing/2010/main" val="0"/>
              </a:ext>
            </a:extLst>
          </a:blip>
          <a:srcRect l="11426" r="2157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51751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D50A71-176E-B5FC-7592-BA0834D11CC5}"/>
              </a:ext>
            </a:extLst>
          </p:cNvPr>
          <p:cNvSpPr>
            <a:spLocks noGrp="1"/>
          </p:cNvSpPr>
          <p:nvPr>
            <p:ph type="title"/>
          </p:nvPr>
        </p:nvSpPr>
        <p:spPr>
          <a:xfrm>
            <a:off x="841246" y="978619"/>
            <a:ext cx="5991244" cy="1106424"/>
          </a:xfrm>
        </p:spPr>
        <p:txBody>
          <a:bodyPr>
            <a:normAutofit/>
          </a:bodyPr>
          <a:lstStyle/>
          <a:p>
            <a:r>
              <a:rPr lang="en-US" sz="3200" b="1" dirty="0"/>
              <a:t>2022</a:t>
            </a:r>
            <a:endParaRPr lang="en-PK" sz="3200" b="1" dirty="0"/>
          </a:p>
        </p:txBody>
      </p:sp>
      <p:sp>
        <p:nvSpPr>
          <p:cNvPr id="23" name="Rectangle 2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EFBBEF-2111-5D4C-80EF-F79FB15D226E}"/>
              </a:ext>
            </a:extLst>
          </p:cNvPr>
          <p:cNvSpPr>
            <a:spLocks noGrp="1"/>
          </p:cNvSpPr>
          <p:nvPr>
            <p:ph idx="1"/>
          </p:nvPr>
        </p:nvSpPr>
        <p:spPr>
          <a:xfrm>
            <a:off x="841248" y="2252870"/>
            <a:ext cx="5993892" cy="3560251"/>
          </a:xfrm>
        </p:spPr>
        <p:txBody>
          <a:bodyPr>
            <a:normAutofit fontScale="92500" lnSpcReduction="10000"/>
          </a:bodyPr>
          <a:lstStyle/>
          <a:p>
            <a:pPr>
              <a:lnSpc>
                <a:spcPct val="100000"/>
              </a:lnSpc>
            </a:pPr>
            <a:r>
              <a:rPr lang="en-US" sz="1500" b="1" dirty="0">
                <a:latin typeface="Arial Black" panose="020B0A04020102020204" pitchFamily="34" charset="0"/>
              </a:rPr>
              <a:t>Phase two of the project in Pakistan continued under the funding IFJ got from the NED’s project. The Women Media Forum, Pakistan (WMFP) was launched in February 2022.</a:t>
            </a:r>
          </a:p>
          <a:p>
            <a:pPr>
              <a:lnSpc>
                <a:spcPct val="100000"/>
              </a:lnSpc>
            </a:pPr>
            <a:r>
              <a:rPr lang="en-US" sz="1500" b="1" dirty="0">
                <a:latin typeface="Arial Black" panose="020B0A04020102020204" pitchFamily="34" charset="0"/>
              </a:rPr>
              <a:t>Five regional coordinators were nominated in all major regions in Pakistan.</a:t>
            </a:r>
          </a:p>
          <a:p>
            <a:pPr>
              <a:lnSpc>
                <a:spcPct val="100000"/>
              </a:lnSpc>
            </a:pPr>
            <a:r>
              <a:rPr lang="en-US" sz="1500" b="1" dirty="0">
                <a:latin typeface="Arial Black" panose="020B0A04020102020204" pitchFamily="34" charset="0"/>
              </a:rPr>
              <a:t>WMFP coordinators conducted gender mapping of media </a:t>
            </a:r>
            <a:r>
              <a:rPr lang="en-US" sz="1500" b="1" dirty="0" err="1">
                <a:latin typeface="Arial Black" panose="020B0A04020102020204" pitchFamily="34" charset="0"/>
              </a:rPr>
              <a:t>organisations</a:t>
            </a:r>
            <a:r>
              <a:rPr lang="en-US" sz="1500" b="1" dirty="0">
                <a:latin typeface="Arial Black" panose="020B0A04020102020204" pitchFamily="34" charset="0"/>
              </a:rPr>
              <a:t> in their region.</a:t>
            </a:r>
          </a:p>
          <a:p>
            <a:pPr>
              <a:lnSpc>
                <a:spcPct val="100000"/>
              </a:lnSpc>
            </a:pPr>
            <a:r>
              <a:rPr lang="en-US" sz="1500" b="1" dirty="0">
                <a:latin typeface="Arial Black" panose="020B0A04020102020204" pitchFamily="34" charset="0"/>
              </a:rPr>
              <a:t>IFJ-AP conducted a second phase of gender training at press clubs and unions.</a:t>
            </a:r>
          </a:p>
          <a:p>
            <a:pPr>
              <a:lnSpc>
                <a:spcPct val="100000"/>
              </a:lnSpc>
            </a:pPr>
            <a:r>
              <a:rPr lang="en-US" sz="1500" b="1" dirty="0">
                <a:latin typeface="Arial Black" panose="020B0A04020102020204" pitchFamily="34" charset="0"/>
              </a:rPr>
              <a:t>Second phase of IFJ’s gender mentoring </a:t>
            </a:r>
            <a:r>
              <a:rPr lang="en-US" sz="1500" b="1" dirty="0" err="1">
                <a:latin typeface="Arial Black" panose="020B0A04020102020204" pitchFamily="34" charset="0"/>
              </a:rPr>
              <a:t>programme</a:t>
            </a:r>
            <a:r>
              <a:rPr lang="en-US" sz="1500" b="1" dirty="0">
                <a:latin typeface="Arial Black" panose="020B0A04020102020204" pitchFamily="34" charset="0"/>
              </a:rPr>
              <a:t> with three media </a:t>
            </a:r>
            <a:r>
              <a:rPr lang="en-US" sz="1500" b="1" dirty="0" err="1">
                <a:latin typeface="Arial Black" panose="020B0A04020102020204" pitchFamily="34" charset="0"/>
              </a:rPr>
              <a:t>organisations</a:t>
            </a:r>
            <a:r>
              <a:rPr lang="en-US" sz="1500" b="1" dirty="0">
                <a:latin typeface="Arial Black" panose="020B0A04020102020204" pitchFamily="34" charset="0"/>
              </a:rPr>
              <a:t>.</a:t>
            </a:r>
          </a:p>
          <a:p>
            <a:pPr>
              <a:lnSpc>
                <a:spcPct val="100000"/>
              </a:lnSpc>
            </a:pPr>
            <a:r>
              <a:rPr lang="en-US" sz="1500" b="1" dirty="0">
                <a:latin typeface="Arial Black" panose="020B0A04020102020204" pitchFamily="34" charset="0"/>
              </a:rPr>
              <a:t>WMFP began holding spaces on Twitter now X on a fortnightly basis.</a:t>
            </a:r>
          </a:p>
          <a:p>
            <a:pPr>
              <a:lnSpc>
                <a:spcPct val="100000"/>
              </a:lnSpc>
            </a:pPr>
            <a:endParaRPr lang="en-US" sz="1500" b="1" dirty="0">
              <a:latin typeface="Arial Black" panose="020B0A04020102020204" pitchFamily="34" charset="0"/>
            </a:endParaRPr>
          </a:p>
          <a:p>
            <a:pPr>
              <a:lnSpc>
                <a:spcPct val="100000"/>
              </a:lnSpc>
            </a:pPr>
            <a:endParaRPr lang="en-PK" sz="1500" b="1" dirty="0">
              <a:latin typeface="Arial Black" panose="020B0A04020102020204" pitchFamily="34" charset="0"/>
            </a:endParaRPr>
          </a:p>
        </p:txBody>
      </p:sp>
      <p:pic>
        <p:nvPicPr>
          <p:cNvPr id="9" name="Picture 8" descr="A logo with text on it&#10;&#10;Description automatically generated">
            <a:extLst>
              <a:ext uri="{FF2B5EF4-FFF2-40B4-BE49-F238E27FC236}">
                <a16:creationId xmlns:a16="http://schemas.microsoft.com/office/drawing/2014/main" id="{6488ACAB-C221-CC5A-8EA8-37A224112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814" y="1929162"/>
            <a:ext cx="4097657" cy="2899091"/>
          </a:xfrm>
          <a:prstGeom prst="rect">
            <a:avLst/>
          </a:prstGeom>
        </p:spPr>
      </p:pic>
    </p:spTree>
    <p:extLst>
      <p:ext uri="{BB962C8B-B14F-4D97-AF65-F5344CB8AC3E}">
        <p14:creationId xmlns:p14="http://schemas.microsoft.com/office/powerpoint/2010/main" val="179196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D50A71-176E-B5FC-7592-BA0834D11CC5}"/>
              </a:ext>
            </a:extLst>
          </p:cNvPr>
          <p:cNvSpPr>
            <a:spLocks noGrp="1"/>
          </p:cNvSpPr>
          <p:nvPr>
            <p:ph type="title"/>
          </p:nvPr>
        </p:nvSpPr>
        <p:spPr>
          <a:xfrm>
            <a:off x="411480" y="987552"/>
            <a:ext cx="4485861" cy="1088136"/>
          </a:xfrm>
        </p:spPr>
        <p:txBody>
          <a:bodyPr anchor="b">
            <a:normAutofit/>
          </a:bodyPr>
          <a:lstStyle/>
          <a:p>
            <a:r>
              <a:rPr lang="en-US" sz="3400" b="1" dirty="0"/>
              <a:t>2023</a:t>
            </a:r>
            <a:endParaRPr lang="en-PK" sz="3400" b="1" dirty="0"/>
          </a:p>
        </p:txBody>
      </p:sp>
      <p:sp>
        <p:nvSpPr>
          <p:cNvPr id="44" name="Rectangle 4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EFBBEF-2111-5D4C-80EF-F79FB15D226E}"/>
              </a:ext>
            </a:extLst>
          </p:cNvPr>
          <p:cNvSpPr>
            <a:spLocks noGrp="1"/>
          </p:cNvSpPr>
          <p:nvPr>
            <p:ph idx="1"/>
          </p:nvPr>
        </p:nvSpPr>
        <p:spPr>
          <a:xfrm>
            <a:off x="411479" y="2688336"/>
            <a:ext cx="4498848" cy="3584448"/>
          </a:xfrm>
        </p:spPr>
        <p:txBody>
          <a:bodyPr anchor="t">
            <a:normAutofit/>
          </a:bodyPr>
          <a:lstStyle/>
          <a:p>
            <a:pPr>
              <a:lnSpc>
                <a:spcPct val="100000"/>
              </a:lnSpc>
            </a:pPr>
            <a:r>
              <a:rPr lang="en-US" sz="1100" dirty="0">
                <a:latin typeface="Arial Black" panose="020B0A04020102020204" pitchFamily="34" charset="0"/>
              </a:rPr>
              <a:t>WMFP continued to conduct X spaces to discuss issues faced by women journalists and media workers.</a:t>
            </a:r>
          </a:p>
          <a:p>
            <a:pPr>
              <a:lnSpc>
                <a:spcPct val="100000"/>
              </a:lnSpc>
            </a:pPr>
            <a:r>
              <a:rPr lang="en-US" sz="1100" dirty="0">
                <a:latin typeface="Arial Black" panose="020B0A04020102020204" pitchFamily="34" charset="0"/>
              </a:rPr>
              <a:t>Jane Worthington held a training of trainers in September 2023 in Islamabad. Several women journalists attended, including the five WMFP regional coordinators.</a:t>
            </a:r>
          </a:p>
          <a:p>
            <a:pPr>
              <a:lnSpc>
                <a:spcPct val="100000"/>
              </a:lnSpc>
            </a:pPr>
            <a:r>
              <a:rPr lang="en-US" sz="1100" dirty="0">
                <a:latin typeface="Arial Black" panose="020B0A04020102020204" pitchFamily="34" charset="0"/>
              </a:rPr>
              <a:t>WMFP held gender training workshops in collaboration with press clubs in Islamabad, Peshawar, and Karachi.  </a:t>
            </a:r>
            <a:endParaRPr lang="en-PK" sz="1100" dirty="0">
              <a:latin typeface="Arial Black" panose="020B0A04020102020204" pitchFamily="34" charset="0"/>
            </a:endParaRPr>
          </a:p>
          <a:p>
            <a:pPr>
              <a:lnSpc>
                <a:spcPct val="100000"/>
              </a:lnSpc>
            </a:pPr>
            <a:r>
              <a:rPr lang="en-US" sz="1100" dirty="0">
                <a:latin typeface="Arial Black" panose="020B0A04020102020204" pitchFamily="34" charset="0"/>
              </a:rPr>
              <a:t> The WMFP regional coordinators’ digital campaign was launched in December 2023. The coordinators also ran a video message campaign involving media leaders.</a:t>
            </a:r>
          </a:p>
          <a:p>
            <a:pPr>
              <a:lnSpc>
                <a:spcPct val="100000"/>
              </a:lnSpc>
            </a:pPr>
            <a:r>
              <a:rPr lang="en-US" sz="1100" dirty="0">
                <a:latin typeface="Arial Black" panose="020B0A04020102020204" pitchFamily="34" charset="0"/>
              </a:rPr>
              <a:t>WMFP issued statements of solidarity in support of women journalists and media workers across the world.</a:t>
            </a:r>
          </a:p>
          <a:p>
            <a:pPr>
              <a:lnSpc>
                <a:spcPct val="100000"/>
              </a:lnSpc>
            </a:pPr>
            <a:endParaRPr lang="en-US" sz="1100" dirty="0">
              <a:latin typeface="Arial Black" panose="020B0A04020102020204" pitchFamily="34" charset="0"/>
            </a:endParaRPr>
          </a:p>
        </p:txBody>
      </p:sp>
      <p:pic>
        <p:nvPicPr>
          <p:cNvPr id="5" name="Picture 4" descr="A group of women posing for a photo&#10;&#10;Description automatically generated">
            <a:extLst>
              <a:ext uri="{FF2B5EF4-FFF2-40B4-BE49-F238E27FC236}">
                <a16:creationId xmlns:a16="http://schemas.microsoft.com/office/drawing/2014/main" id="{2BEB16F5-5583-B371-3E1E-D51C06B39B88}"/>
              </a:ext>
            </a:extLst>
          </p:cNvPr>
          <p:cNvPicPr>
            <a:picLocks noChangeAspect="1"/>
          </p:cNvPicPr>
          <p:nvPr/>
        </p:nvPicPr>
        <p:blipFill rotWithShape="1">
          <a:blip r:embed="rId2">
            <a:extLst>
              <a:ext uri="{28A0092B-C50C-407E-A947-70E740481C1C}">
                <a14:useLocalDpi xmlns:a14="http://schemas.microsoft.com/office/drawing/2010/main" val="0"/>
              </a:ext>
            </a:extLst>
          </a:blip>
          <a:srcRect l="25837" r="27990" b="1"/>
          <a:stretch/>
        </p:blipFill>
        <p:spPr>
          <a:xfrm>
            <a:off x="5397504" y="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50556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764369-B203-F3E8-54F2-1F2CB000100B}"/>
              </a:ext>
            </a:extLst>
          </p:cNvPr>
          <p:cNvSpPr>
            <a:spLocks noGrp="1"/>
          </p:cNvSpPr>
          <p:nvPr>
            <p:ph type="title"/>
          </p:nvPr>
        </p:nvSpPr>
        <p:spPr>
          <a:xfrm>
            <a:off x="841247" y="978619"/>
            <a:ext cx="3410712" cy="1106424"/>
          </a:xfrm>
        </p:spPr>
        <p:txBody>
          <a:bodyPr>
            <a:normAutofit/>
          </a:bodyPr>
          <a:lstStyle/>
          <a:p>
            <a:r>
              <a:rPr lang="en-US" sz="2800" b="1" dirty="0"/>
              <a:t>2024</a:t>
            </a:r>
            <a:endParaRPr lang="en-PK" sz="2800" b="1" dirty="0"/>
          </a:p>
        </p:txBody>
      </p:sp>
      <p:sp>
        <p:nvSpPr>
          <p:cNvPr id="22" name="Rectangle 21">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81A315-9034-15AE-8C6D-B45C063B108D}"/>
              </a:ext>
            </a:extLst>
          </p:cNvPr>
          <p:cNvSpPr>
            <a:spLocks noGrp="1"/>
          </p:cNvSpPr>
          <p:nvPr>
            <p:ph idx="1"/>
          </p:nvPr>
        </p:nvSpPr>
        <p:spPr>
          <a:xfrm>
            <a:off x="841248" y="2252870"/>
            <a:ext cx="3412219" cy="3560251"/>
          </a:xfrm>
        </p:spPr>
        <p:txBody>
          <a:bodyPr>
            <a:normAutofit/>
          </a:bodyPr>
          <a:lstStyle/>
          <a:p>
            <a:r>
              <a:rPr lang="en-US" sz="1700" b="1" dirty="0">
                <a:latin typeface="Arial Black" panose="020B0A04020102020204" pitchFamily="34" charset="0"/>
              </a:rPr>
              <a:t>IFJ has planned for this year’s activities with more gender training, a TOT, virtual campaigns, and gender mapping.</a:t>
            </a:r>
          </a:p>
          <a:p>
            <a:r>
              <a:rPr lang="en-US" sz="1700" b="1" dirty="0">
                <a:latin typeface="Arial Black" panose="020B0A04020102020204" pitchFamily="34" charset="0"/>
              </a:rPr>
              <a:t>WMFP recently issued a statement on the murder of a woman journalist killed in Punjab.</a:t>
            </a:r>
          </a:p>
          <a:p>
            <a:r>
              <a:rPr lang="en-US" sz="1700" b="1" dirty="0">
                <a:latin typeface="Arial Black" panose="020B0A04020102020204" pitchFamily="34" charset="0"/>
              </a:rPr>
              <a:t>WMFP is continuing with the fortnightly X spaces.</a:t>
            </a:r>
            <a:endParaRPr lang="en-PK" sz="1700" b="1" dirty="0">
              <a:latin typeface="Arial Black" panose="020B0A04020102020204" pitchFamily="34" charset="0"/>
            </a:endParaRPr>
          </a:p>
        </p:txBody>
      </p:sp>
      <p:pic>
        <p:nvPicPr>
          <p:cNvPr id="5" name="Picture 4" descr="A screenshot of a video chat&#10;&#10;Description automatically generated">
            <a:extLst>
              <a:ext uri="{FF2B5EF4-FFF2-40B4-BE49-F238E27FC236}">
                <a16:creationId xmlns:a16="http://schemas.microsoft.com/office/drawing/2014/main" id="{86850864-FAE9-7D9D-3B60-67E020D1E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1664574"/>
            <a:ext cx="6656832" cy="3428268"/>
          </a:xfrm>
          <a:prstGeom prst="rect">
            <a:avLst/>
          </a:prstGeom>
        </p:spPr>
      </p:pic>
    </p:spTree>
    <p:extLst>
      <p:ext uri="{BB962C8B-B14F-4D97-AF65-F5344CB8AC3E}">
        <p14:creationId xmlns:p14="http://schemas.microsoft.com/office/powerpoint/2010/main" val="145976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D819E43-9EC0-05C7-86A3-403E11EC216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dirty="0"/>
              <a:t>THANK YOU</a:t>
            </a:r>
          </a:p>
        </p:txBody>
      </p:sp>
      <p:sp>
        <p:nvSpPr>
          <p:cNvPr id="25" name="Rectangle 2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183902"/>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041513"/>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
  <TotalTime>130</TotalTime>
  <Words>478</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Amasis MT Pro Black</vt:lpstr>
      <vt:lpstr>Aptos Black</vt:lpstr>
      <vt:lpstr>Arial</vt:lpstr>
      <vt:lpstr>Arial Black</vt:lpstr>
      <vt:lpstr>Avenir Next LT Pro</vt:lpstr>
      <vt:lpstr>Calibri</vt:lpstr>
      <vt:lpstr>AccentBoxVTI</vt:lpstr>
      <vt:lpstr>GENDER SNAPSHOT PAKISTAN</vt:lpstr>
      <vt:lpstr>Short Introduction</vt:lpstr>
      <vt:lpstr>Pakistan Federal Union of Journalists (PFUJ) 2013-2024</vt:lpstr>
      <vt:lpstr>IFJ-AP ACTIVITIES IN PAKISTAN 2021-2024</vt:lpstr>
      <vt:lpstr>2021</vt:lpstr>
      <vt:lpstr>2022</vt:lpstr>
      <vt:lpstr>2023</vt:lpstr>
      <vt:lpstr>2024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SNAPSHOT PAKISTAN</dc:title>
  <dc:creator>Lubna jerar Naqvi</dc:creator>
  <cp:lastModifiedBy>Lubna jerar Naqvi</cp:lastModifiedBy>
  <cp:revision>2</cp:revision>
  <dcterms:created xsi:type="dcterms:W3CDTF">2024-04-18T08:27:47Z</dcterms:created>
  <dcterms:modified xsi:type="dcterms:W3CDTF">2024-04-22T15:39:45Z</dcterms:modified>
</cp:coreProperties>
</file>